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  /><Relationship Id="rId2" Type="http://schemas.openxmlformats.org/package/2006/relationships/metadata/thumbnail" Target="docProps/thumbnail.jpeg"  /><Relationship Id="rId3" Type="http://schemas.openxmlformats.org/package/2006/relationships/metadata/core-properties" Target="docProps/core.xml"  /><Relationship Id="rId4" Type="http://schemas.openxmlformats.org/officeDocument/2006/relationships/extended-properties" Target="docProps/app.xml"  /></Relationships>
</file>

<file path=ppt/presentation.xml><?xml version="1.0" encoding="utf-8"?>
<p:presentation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aveSubsetFonts="1">
  <p:sldMasterIdLst>
    <p:sldMasterId id="2147483663" r:id="rId1"/>
  </p:sldMasterIdLst>
  <p:notesMasterIdLst>
    <p:notesMasterId r:id="rId2"/>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 id="318" r:id="rId65"/>
    <p:sldId id="319" r:id="rId66"/>
    <p:sldId id="320" r:id="rId67"/>
    <p:sldId id="321" r:id="rId68"/>
    <p:sldId id="322" r:id="rId69"/>
    <p:sldId id="323" r:id="rId70"/>
    <p:sldId id="324" r:id="rId71"/>
    <p:sldId id="325" r:id="rId72"/>
    <p:sldId id="326" r:id="rId73"/>
    <p:sldId id="327" r:id="rId74"/>
    <p:sldId id="328" r:id="rId75"/>
    <p:sldId id="329" r:id="rId76"/>
    <p:sldId id="330" r:id="rId77"/>
    <p:sldId id="331" r:id="rId78"/>
    <p:sldId id="332" r:id="rId79"/>
    <p:sldId id="333" r:id="rId80"/>
    <p:sldId id="334" r:id="rId81"/>
    <p:sldId id="335" r:id="rId82"/>
    <p:sldId id="336" r:id="rId83"/>
    <p:sldId id="337" r:id="rId84"/>
    <p:sldId id="338" r:id="rId85"/>
    <p:sldId id="339" r:id="rId86"/>
    <p:sldId id="340" r:id="rId87"/>
    <p:sldId id="341" r:id="rId88"/>
    <p:sldId id="342" r:id="rId89"/>
    <p:sldId id="343" r:id="rId90"/>
    <p:sldId id="344" r:id="rId91"/>
    <p:sldId id="345" r:id="rId92"/>
    <p:sldId id="346" r:id="rId93"/>
    <p:sldId id="347" r:id="rId94"/>
    <p:sldId id="348" r:id="rId95"/>
    <p:sldId id="349" r:id="rId96"/>
    <p:sldId id="350" r:id="rId97"/>
    <p:sldId id="351" r:id="rId98"/>
    <p:sldId id="352" r:id="rId99"/>
    <p:sldId id="353" r:id="rId100"/>
    <p:sldId id="354" r:id="rId101"/>
    <p:sldId id="355" r:id="rId102"/>
    <p:sldId id="356" r:id="rId103"/>
    <p:sldId id="357" r:id="rId104"/>
    <p:sldId id="358" r:id="rId105"/>
    <p:sldId id="359" r:id="rId106"/>
    <p:sldId id="360" r:id="rId107"/>
    <p:sldId id="361" r:id="rId108"/>
    <p:sldId id="362" r:id="rId109"/>
    <p:sldId id="363" r:id="rId110"/>
    <p:sldId id="364" r:id="rId111"/>
    <p:sldId id="365" r:id="rId112"/>
    <p:sldId id="366" r:id="rId113"/>
    <p:sldId id="367" r:id="rId114"/>
    <p:sldId id="368" r:id="rId115"/>
    <p:sldId id="369" r:id="rId116"/>
    <p:sldId id="370" r:id="rId117"/>
    <p:sldId id="371" r:id="rId118"/>
    <p:sldId id="372" r:id="rId119"/>
    <p:sldId id="373" r:id="rId120"/>
    <p:sldId id="374" r:id="rId121"/>
    <p:sldId id="375" r:id="rId122"/>
    <p:sldId id="376" r:id="rId123"/>
    <p:sldId id="377" r:id="rId124"/>
    <p:sldId id="378" r:id="rId125"/>
    <p:sldId id="379" r:id="rId126"/>
    <p:sldId id="380" r:id="rId127"/>
    <p:sldId id="381" r:id="rId128"/>
    <p:sldId id="382" r:id="rId129"/>
    <p:sldId id="383" r:id="rId130"/>
    <p:sldId id="384" r:id="rId131"/>
    <p:sldId id="385" r:id="rId132"/>
    <p:sldId id="386" r:id="rId133"/>
    <p:sldId id="387" r:id="rId134"/>
    <p:sldId id="388" r:id="rId135"/>
    <p:sldId id="389" r:id="rId136"/>
    <p:sldId id="390" r:id="rId137"/>
    <p:sldId id="391" r:id="rId138"/>
    <p:sldId id="392" r:id="rId139"/>
    <p:sldId id="393" r:id="rId140"/>
    <p:sldId id="394" r:id="rId141"/>
    <p:sldId id="395" r:id="rId142"/>
    <p:sldId id="396" r:id="rId143"/>
    <p:sldId id="397" r:id="rId144"/>
    <p:sldId id="398" r:id="rId145"/>
    <p:sldId id="399" r:id="rId146"/>
    <p:sldId id="400" r:id="rId147"/>
    <p:sldId id="401" r:id="rId148"/>
    <p:sldId id="402" r:id="rId149"/>
    <p:sldId id="403" r:id="rId150"/>
    <p:sldId id="404" r:id="rId151"/>
    <p:sldId id="405" r:id="rId152"/>
    <p:sldId id="406" r:id="rId153"/>
    <p:sldId id="407" r:id="rId154"/>
    <p:sldId id="408" r:id="rId155"/>
    <p:sldId id="409" r:id="rId156"/>
    <p:sldId id="410" r:id="rId157"/>
    <p:sldId id="411" r:id="rId158"/>
    <p:sldId id="412" r:id="rId159"/>
    <p:sldId id="413" r:id="rId160"/>
    <p:sldId id="414" r:id="rId161"/>
    <p:sldId id="415" r:id="rId162"/>
    <p:sldId id="416" r:id="rId163"/>
    <p:sldId id="417" r:id="rId164"/>
    <p:sldId id="418" r:id="rId165"/>
    <p:sldId id="419" r:id="rId166"/>
    <p:sldId id="420" r:id="rId167"/>
    <p:sldId id="421" r:id="rId168"/>
    <p:sldId id="422" r:id="rId169"/>
    <p:sldId id="423" r:id="rId170"/>
    <p:sldId id="424" r:id="rId171"/>
    <p:sldId id="425" r:id="rId172"/>
    <p:sldId id="426" r:id="rId173"/>
    <p:sldId id="427" r:id="rId174"/>
    <p:sldId id="428" r:id="rId175"/>
    <p:sldId id="429" r:id="rId176"/>
    <p:sldId id="430" r:id="rId177"/>
    <p:sldId id="431" r:id="rId178"/>
    <p:sldId id="432" r:id="rId179"/>
    <p:sldId id="433" r:id="rId180"/>
    <p:sldId id="434" r:id="rId181"/>
    <p:sldId id="435" r:id="rId182"/>
    <p:sldId id="436" r:id="rId183"/>
    <p:sldId id="437" r:id="rId184"/>
    <p:sldId id="438" r:id="rId185"/>
    <p:sldId id="439" r:id="rId186"/>
    <p:sldId id="440" r:id="rId187"/>
    <p:sldId id="441" r:id="rId188"/>
    <p:sldId id="442" r:id="rId189"/>
    <p:sldId id="443" r:id="rId190"/>
    <p:sldId id="444" r:id="rId191"/>
    <p:sldId id="445" r:id="rId192"/>
    <p:sldId id="446" r:id="rId193"/>
    <p:sldId id="447" r:id="rId194"/>
    <p:sldId id="448" r:id="rId195"/>
    <p:sldId id="449" r:id="rId196"/>
    <p:sldId id="450" r:id="rId197"/>
    <p:sldId id="451" r:id="rId198"/>
    <p:sldId id="452" r:id="rId199"/>
    <p:sldId id="453" r:id="rId200"/>
    <p:sldId id="454" r:id="rId201"/>
    <p:sldId id="455" r:id="rId202"/>
    <p:sldId id="456" r:id="rId203"/>
    <p:sldId id="457" r:id="rId204"/>
    <p:sldId id="458" r:id="rId205"/>
    <p:sldId id="459" r:id="rId206"/>
    <p:sldId id="460" r:id="rId207"/>
    <p:sldId id="461" r:id="rId208"/>
    <p:sldId id="462" r:id="rId209"/>
    <p:sldId id="463" r:id="rId210"/>
    <p:sldId id="464" r:id="rId211"/>
    <p:sldId id="465" r:id="rId212"/>
    <p:sldId id="466" r:id="rId213"/>
    <p:sldId id="467" r:id="rId214"/>
    <p:sldId id="468" r:id="rId215"/>
    <p:sldId id="469" r:id="rId216"/>
    <p:sldId id="470" r:id="rId217"/>
    <p:sldId id="471" r:id="rId218"/>
    <p:sldId id="472" r:id="rId219"/>
    <p:sldId id="473" r:id="rId220"/>
    <p:sldId id="474" r:id="rId221"/>
    <p:sldId id="475" r:id="rId222"/>
    <p:sldId id="476" r:id="rId223"/>
    <p:sldId id="477" r:id="rId224"/>
    <p:sldId id="478" r:id="rId225"/>
    <p:sldId id="479" r:id="rId226"/>
    <p:sldId id="480" r:id="rId227"/>
    <p:sldId id="481" r:id="rId228"/>
    <p:sldId id="482" r:id="rId229"/>
    <p:sldId id="483" r:id="rId230"/>
    <p:sldId id="484" r:id="rId231"/>
    <p:sldId id="485" r:id="rId232"/>
    <p:sldId id="486" r:id="rId233"/>
    <p:sldId id="487" r:id="rId234"/>
    <p:sldId id="488" r:id="rId235"/>
    <p:sldId id="489" r:id="rId236"/>
    <p:sldId id="490" r:id="rId237"/>
    <p:sldId id="491" r:id="rId238"/>
    <p:sldId id="492" r:id="rId239"/>
    <p:sldId id="493" r:id="rId240"/>
    <p:sldId id="494" r:id="rId241"/>
    <p:sldId id="495" r:id="rId242"/>
    <p:sldId id="496" r:id="rId243"/>
    <p:sldId id="497" r:id="rId244"/>
    <p:sldId id="498" r:id="rId245"/>
    <p:sldId id="499" r:id="rId246"/>
    <p:sldId id="500" r:id="rId247"/>
    <p:sldId id="501" r:id="rId248"/>
    <p:sldId id="502" r:id="rId249"/>
    <p:sldId id="503" r:id="rId250"/>
    <p:sldId id="504" r:id="rId251"/>
    <p:sldId id="505" r:id="rId252"/>
    <p:sldId id="506" r:id="rId253"/>
    <p:sldId id="507" r:id="rId254"/>
    <p:sldId id="508" r:id="rId255"/>
    <p:sldId id="509" r:id="rId256"/>
    <p:sldId id="510" r:id="rId257"/>
    <p:sldId id="511" r:id="rId258"/>
    <p:sldId id="512" r:id="rId259"/>
    <p:sldId id="513" r:id="rId260"/>
    <p:sldId id="514" r:id="rId261"/>
    <p:sldId id="515" r:id="rId262"/>
    <p:sldId id="516" r:id="rId263"/>
    <p:sldId id="517" r:id="rId264"/>
    <p:sldId id="518" r:id="rId265"/>
    <p:sldId id="519" r:id="rId266"/>
    <p:sldId id="520" r:id="rId267"/>
    <p:sldId id="521" r:id="rId268"/>
    <p:sldId id="522" r:id="rId269"/>
    <p:sldId id="523" r:id="rId270"/>
    <p:sldId id="524" r:id="rId271"/>
    <p:sldId id="525" r:id="rId272"/>
    <p:sldId id="526" r:id="rId273"/>
    <p:sldId id="527" r:id="rId274"/>
    <p:sldId id="528" r:id="rId275"/>
    <p:sldId id="529" r:id="rId276"/>
    <p:sldId id="530" r:id="rId277"/>
    <p:sldId id="531" r:id="rId278"/>
    <p:sldId id="532" r:id="rId279"/>
    <p:sldId id="533" r:id="rId280"/>
    <p:sldId id="534" r:id="rId281"/>
    <p:sldId id="535" r:id="rId282"/>
    <p:sldId id="536" r:id="rId283"/>
    <p:sldId id="537" r:id="rId284"/>
    <p:sldId id="538" r:id="rId285"/>
    <p:sldId id="539" r:id="rId286"/>
    <p:sldId id="540" r:id="rId287"/>
    <p:sldId id="541" r:id="rId288"/>
    <p:sldId id="542" r:id="rId289"/>
    <p:sldId id="543" r:id="rId290"/>
    <p:sldId id="544" r:id="rId291"/>
    <p:sldId id="545" r:id="rId292"/>
    <p:sldId id="546" r:id="rId293"/>
    <p:sldId id="547" r:id="rId294"/>
    <p:sldId id="548" r:id="rId295"/>
    <p:sldId id="549" r:id="rId296"/>
    <p:sldId id="550" r:id="rId297"/>
    <p:sldId id="551" r:id="rId298"/>
    <p:sldId id="552" r:id="rId299"/>
    <p:sldId id="553" r:id="rId300"/>
    <p:sldId id="554" r:id="rId301"/>
    <p:sldId id="555" r:id="rId302"/>
    <p:sldId id="556" r:id="rId303"/>
    <p:sldId id="557" r:id="rId304"/>
    <p:sldId id="558" r:id="rId305"/>
    <p:sldId id="559" r:id="rId306"/>
    <p:sldId id="560" r:id="rId307"/>
    <p:sldId id="561" r:id="rId308"/>
    <p:sldId id="562" r:id="rId309"/>
    <p:sldId id="563" r:id="rId310"/>
    <p:sldId id="564" r:id="rId311"/>
    <p:sldId id="565" r:id="rId312"/>
    <p:sldId id="566" r:id="rId313"/>
    <p:sldId id="567" r:id="rId314"/>
    <p:sldId id="568" r:id="rId315"/>
    <p:sldId id="569" r:id="rId316"/>
    <p:sldId id="570" r:id="rId317"/>
    <p:sldId id="571" r:id="rId318"/>
    <p:sldId id="572" r:id="rId319"/>
    <p:sldId id="573" r:id="rId320"/>
  </p:sldIdLst>
  <p:sldSz cx="9144000" cy="6858000" type="screen4x3"/>
  <p:notesSz cx="6858000" cy="9144000"/>
  <p:defaultTextStyle>
    <a:defPPr>
      <a:defRPr lang="yo"/>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presentation>
</file>

<file path=ppt/presProps.xml><?xml version="1.0" encoding="utf-8"?>
<p:presentationP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showPr showNarration="1">
    <p:present/>
    <p:sldAll/>
    <p:penClr>
      <a:prstClr val="red"/>
    </p:penClr>
    <p:extLst>
      <p:ext uri="{2FDB2607-1784-4EEB-B798-7EB5836EED8A}">
        <p14:showMediaCtrls xmlns:p14="http://schemas.microsoft.com/office/powerpoint/2010/main" val="1"/>
      </p:ext>
    </p:extLst>
  </p:showPr>
</p:presentationPr>
</file>

<file path=ppt/tableStyles.xml><?xml version="1.0" encoding="utf-8"?>
<a:tblStyleLst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p="http://schemas.openxmlformats.org/presentationml/2006/main" def="{5C22544A-7EE6-4342-B048-85BDC9FD1C3A}"/>
</file>

<file path=ppt/viewProps.xml><?xml version="1.0" encoding="utf-8"?>
<p:viewP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lastView="sldSorterView">
  <p:normalViewPr>
    <p:restoredLeft sz="15620"/>
    <p:restoredTop sz="94660"/>
  </p:normalViewPr>
  <p:slideViewPr>
    <p:cSldViewPr>
      <p:cViewPr varScale="1">
        <p:scale>
          <a:sx n="100" d="100"/>
          <a:sy n="100" d="100"/>
        </p:scale>
        <p:origin x="248" y="96"/>
      </p:cViewPr>
      <p:guideLst>
        <p:guide orient="horz" pos="2159"/>
        <p:guide pos="2879"/>
      </p:guideLst>
    </p:cSldViewPr>
  </p:slid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  /><Relationship Id="rId10" Type="http://schemas.openxmlformats.org/officeDocument/2006/relationships/slide" Target="slides/slide8.xml"  /><Relationship Id="rId100" Type="http://schemas.openxmlformats.org/officeDocument/2006/relationships/slide" Target="slides/slide98.xml"  /><Relationship Id="rId101" Type="http://schemas.openxmlformats.org/officeDocument/2006/relationships/slide" Target="slides/slide99.xml"  /><Relationship Id="rId102" Type="http://schemas.openxmlformats.org/officeDocument/2006/relationships/slide" Target="slides/slide100.xml"  /><Relationship Id="rId103" Type="http://schemas.openxmlformats.org/officeDocument/2006/relationships/slide" Target="slides/slide101.xml"  /><Relationship Id="rId104" Type="http://schemas.openxmlformats.org/officeDocument/2006/relationships/slide" Target="slides/slide102.xml"  /><Relationship Id="rId105" Type="http://schemas.openxmlformats.org/officeDocument/2006/relationships/slide" Target="slides/slide103.xml"  /><Relationship Id="rId106" Type="http://schemas.openxmlformats.org/officeDocument/2006/relationships/slide" Target="slides/slide104.xml"  /><Relationship Id="rId107" Type="http://schemas.openxmlformats.org/officeDocument/2006/relationships/slide" Target="slides/slide105.xml"  /><Relationship Id="rId108" Type="http://schemas.openxmlformats.org/officeDocument/2006/relationships/slide" Target="slides/slide106.xml"  /><Relationship Id="rId109" Type="http://schemas.openxmlformats.org/officeDocument/2006/relationships/slide" Target="slides/slide107.xml"  /><Relationship Id="rId11" Type="http://schemas.openxmlformats.org/officeDocument/2006/relationships/slide" Target="slides/slide9.xml"  /><Relationship Id="rId110" Type="http://schemas.openxmlformats.org/officeDocument/2006/relationships/slide" Target="slides/slide108.xml"  /><Relationship Id="rId111" Type="http://schemas.openxmlformats.org/officeDocument/2006/relationships/slide" Target="slides/slide109.xml"  /><Relationship Id="rId112" Type="http://schemas.openxmlformats.org/officeDocument/2006/relationships/slide" Target="slides/slide110.xml"  /><Relationship Id="rId113" Type="http://schemas.openxmlformats.org/officeDocument/2006/relationships/slide" Target="slides/slide111.xml"  /><Relationship Id="rId114" Type="http://schemas.openxmlformats.org/officeDocument/2006/relationships/slide" Target="slides/slide112.xml"  /><Relationship Id="rId115" Type="http://schemas.openxmlformats.org/officeDocument/2006/relationships/slide" Target="slides/slide113.xml"  /><Relationship Id="rId116" Type="http://schemas.openxmlformats.org/officeDocument/2006/relationships/slide" Target="slides/slide114.xml"  /><Relationship Id="rId117" Type="http://schemas.openxmlformats.org/officeDocument/2006/relationships/slide" Target="slides/slide115.xml"  /><Relationship Id="rId118" Type="http://schemas.openxmlformats.org/officeDocument/2006/relationships/slide" Target="slides/slide116.xml"  /><Relationship Id="rId119" Type="http://schemas.openxmlformats.org/officeDocument/2006/relationships/slide" Target="slides/slide117.xml"  /><Relationship Id="rId12" Type="http://schemas.openxmlformats.org/officeDocument/2006/relationships/slide" Target="slides/slide10.xml"  /><Relationship Id="rId120" Type="http://schemas.openxmlformats.org/officeDocument/2006/relationships/slide" Target="slides/slide118.xml"  /><Relationship Id="rId121" Type="http://schemas.openxmlformats.org/officeDocument/2006/relationships/slide" Target="slides/slide119.xml"  /><Relationship Id="rId122" Type="http://schemas.openxmlformats.org/officeDocument/2006/relationships/slide" Target="slides/slide120.xml"  /><Relationship Id="rId123" Type="http://schemas.openxmlformats.org/officeDocument/2006/relationships/slide" Target="slides/slide121.xml"  /><Relationship Id="rId124" Type="http://schemas.openxmlformats.org/officeDocument/2006/relationships/slide" Target="slides/slide122.xml"  /><Relationship Id="rId125" Type="http://schemas.openxmlformats.org/officeDocument/2006/relationships/slide" Target="slides/slide123.xml"  /><Relationship Id="rId126" Type="http://schemas.openxmlformats.org/officeDocument/2006/relationships/slide" Target="slides/slide124.xml"  /><Relationship Id="rId127" Type="http://schemas.openxmlformats.org/officeDocument/2006/relationships/slide" Target="slides/slide125.xml"  /><Relationship Id="rId128" Type="http://schemas.openxmlformats.org/officeDocument/2006/relationships/slide" Target="slides/slide126.xml"  /><Relationship Id="rId129" Type="http://schemas.openxmlformats.org/officeDocument/2006/relationships/slide" Target="slides/slide127.xml"  /><Relationship Id="rId13" Type="http://schemas.openxmlformats.org/officeDocument/2006/relationships/slide" Target="slides/slide11.xml"  /><Relationship Id="rId130" Type="http://schemas.openxmlformats.org/officeDocument/2006/relationships/slide" Target="slides/slide128.xml"  /><Relationship Id="rId131" Type="http://schemas.openxmlformats.org/officeDocument/2006/relationships/slide" Target="slides/slide129.xml"  /><Relationship Id="rId132" Type="http://schemas.openxmlformats.org/officeDocument/2006/relationships/slide" Target="slides/slide130.xml"  /><Relationship Id="rId133" Type="http://schemas.openxmlformats.org/officeDocument/2006/relationships/slide" Target="slides/slide131.xml"  /><Relationship Id="rId134" Type="http://schemas.openxmlformats.org/officeDocument/2006/relationships/slide" Target="slides/slide132.xml"  /><Relationship Id="rId135" Type="http://schemas.openxmlformats.org/officeDocument/2006/relationships/slide" Target="slides/slide133.xml"  /><Relationship Id="rId136" Type="http://schemas.openxmlformats.org/officeDocument/2006/relationships/slide" Target="slides/slide134.xml"  /><Relationship Id="rId137" Type="http://schemas.openxmlformats.org/officeDocument/2006/relationships/slide" Target="slides/slide135.xml"  /><Relationship Id="rId138" Type="http://schemas.openxmlformats.org/officeDocument/2006/relationships/slide" Target="slides/slide136.xml"  /><Relationship Id="rId139" Type="http://schemas.openxmlformats.org/officeDocument/2006/relationships/slide" Target="slides/slide137.xml"  /><Relationship Id="rId14" Type="http://schemas.openxmlformats.org/officeDocument/2006/relationships/slide" Target="slides/slide12.xml"  /><Relationship Id="rId140" Type="http://schemas.openxmlformats.org/officeDocument/2006/relationships/slide" Target="slides/slide138.xml"  /><Relationship Id="rId141" Type="http://schemas.openxmlformats.org/officeDocument/2006/relationships/slide" Target="slides/slide139.xml"  /><Relationship Id="rId142" Type="http://schemas.openxmlformats.org/officeDocument/2006/relationships/slide" Target="slides/slide140.xml"  /><Relationship Id="rId143" Type="http://schemas.openxmlformats.org/officeDocument/2006/relationships/slide" Target="slides/slide141.xml"  /><Relationship Id="rId144" Type="http://schemas.openxmlformats.org/officeDocument/2006/relationships/slide" Target="slides/slide142.xml"  /><Relationship Id="rId145" Type="http://schemas.openxmlformats.org/officeDocument/2006/relationships/slide" Target="slides/slide143.xml"  /><Relationship Id="rId146" Type="http://schemas.openxmlformats.org/officeDocument/2006/relationships/slide" Target="slides/slide144.xml"  /><Relationship Id="rId147" Type="http://schemas.openxmlformats.org/officeDocument/2006/relationships/slide" Target="slides/slide145.xml"  /><Relationship Id="rId148" Type="http://schemas.openxmlformats.org/officeDocument/2006/relationships/slide" Target="slides/slide146.xml"  /><Relationship Id="rId149" Type="http://schemas.openxmlformats.org/officeDocument/2006/relationships/slide" Target="slides/slide147.xml"  /><Relationship Id="rId15" Type="http://schemas.openxmlformats.org/officeDocument/2006/relationships/slide" Target="slides/slide13.xml"  /><Relationship Id="rId150" Type="http://schemas.openxmlformats.org/officeDocument/2006/relationships/slide" Target="slides/slide148.xml"  /><Relationship Id="rId151" Type="http://schemas.openxmlformats.org/officeDocument/2006/relationships/slide" Target="slides/slide149.xml"  /><Relationship Id="rId152" Type="http://schemas.openxmlformats.org/officeDocument/2006/relationships/slide" Target="slides/slide150.xml"  /><Relationship Id="rId153" Type="http://schemas.openxmlformats.org/officeDocument/2006/relationships/slide" Target="slides/slide151.xml"  /><Relationship Id="rId154" Type="http://schemas.openxmlformats.org/officeDocument/2006/relationships/slide" Target="slides/slide152.xml"  /><Relationship Id="rId155" Type="http://schemas.openxmlformats.org/officeDocument/2006/relationships/slide" Target="slides/slide153.xml"  /><Relationship Id="rId156" Type="http://schemas.openxmlformats.org/officeDocument/2006/relationships/slide" Target="slides/slide154.xml"  /><Relationship Id="rId157" Type="http://schemas.openxmlformats.org/officeDocument/2006/relationships/slide" Target="slides/slide155.xml"  /><Relationship Id="rId158" Type="http://schemas.openxmlformats.org/officeDocument/2006/relationships/slide" Target="slides/slide156.xml"  /><Relationship Id="rId159" Type="http://schemas.openxmlformats.org/officeDocument/2006/relationships/slide" Target="slides/slide157.xml"  /><Relationship Id="rId16" Type="http://schemas.openxmlformats.org/officeDocument/2006/relationships/slide" Target="slides/slide14.xml"  /><Relationship Id="rId160" Type="http://schemas.openxmlformats.org/officeDocument/2006/relationships/slide" Target="slides/slide158.xml"  /><Relationship Id="rId161" Type="http://schemas.openxmlformats.org/officeDocument/2006/relationships/slide" Target="slides/slide159.xml"  /><Relationship Id="rId162" Type="http://schemas.openxmlformats.org/officeDocument/2006/relationships/slide" Target="slides/slide160.xml"  /><Relationship Id="rId163" Type="http://schemas.openxmlformats.org/officeDocument/2006/relationships/slide" Target="slides/slide161.xml"  /><Relationship Id="rId164" Type="http://schemas.openxmlformats.org/officeDocument/2006/relationships/slide" Target="slides/slide162.xml"  /><Relationship Id="rId165" Type="http://schemas.openxmlformats.org/officeDocument/2006/relationships/slide" Target="slides/slide163.xml"  /><Relationship Id="rId166" Type="http://schemas.openxmlformats.org/officeDocument/2006/relationships/slide" Target="slides/slide164.xml"  /><Relationship Id="rId167" Type="http://schemas.openxmlformats.org/officeDocument/2006/relationships/slide" Target="slides/slide165.xml"  /><Relationship Id="rId168" Type="http://schemas.openxmlformats.org/officeDocument/2006/relationships/slide" Target="slides/slide166.xml"  /><Relationship Id="rId169" Type="http://schemas.openxmlformats.org/officeDocument/2006/relationships/slide" Target="slides/slide167.xml"  /><Relationship Id="rId17" Type="http://schemas.openxmlformats.org/officeDocument/2006/relationships/slide" Target="slides/slide15.xml"  /><Relationship Id="rId170" Type="http://schemas.openxmlformats.org/officeDocument/2006/relationships/slide" Target="slides/slide168.xml"  /><Relationship Id="rId171" Type="http://schemas.openxmlformats.org/officeDocument/2006/relationships/slide" Target="slides/slide169.xml"  /><Relationship Id="rId172" Type="http://schemas.openxmlformats.org/officeDocument/2006/relationships/slide" Target="slides/slide170.xml"  /><Relationship Id="rId173" Type="http://schemas.openxmlformats.org/officeDocument/2006/relationships/slide" Target="slides/slide171.xml"  /><Relationship Id="rId174" Type="http://schemas.openxmlformats.org/officeDocument/2006/relationships/slide" Target="slides/slide172.xml"  /><Relationship Id="rId175" Type="http://schemas.openxmlformats.org/officeDocument/2006/relationships/slide" Target="slides/slide173.xml"  /><Relationship Id="rId176" Type="http://schemas.openxmlformats.org/officeDocument/2006/relationships/slide" Target="slides/slide174.xml"  /><Relationship Id="rId177" Type="http://schemas.openxmlformats.org/officeDocument/2006/relationships/slide" Target="slides/slide175.xml"  /><Relationship Id="rId178" Type="http://schemas.openxmlformats.org/officeDocument/2006/relationships/slide" Target="slides/slide176.xml"  /><Relationship Id="rId179" Type="http://schemas.openxmlformats.org/officeDocument/2006/relationships/slide" Target="slides/slide177.xml"  /><Relationship Id="rId18" Type="http://schemas.openxmlformats.org/officeDocument/2006/relationships/slide" Target="slides/slide16.xml"  /><Relationship Id="rId180" Type="http://schemas.openxmlformats.org/officeDocument/2006/relationships/slide" Target="slides/slide178.xml"  /><Relationship Id="rId181" Type="http://schemas.openxmlformats.org/officeDocument/2006/relationships/slide" Target="slides/slide179.xml"  /><Relationship Id="rId182" Type="http://schemas.openxmlformats.org/officeDocument/2006/relationships/slide" Target="slides/slide180.xml"  /><Relationship Id="rId183" Type="http://schemas.openxmlformats.org/officeDocument/2006/relationships/slide" Target="slides/slide181.xml"  /><Relationship Id="rId184" Type="http://schemas.openxmlformats.org/officeDocument/2006/relationships/slide" Target="slides/slide182.xml"  /><Relationship Id="rId185" Type="http://schemas.openxmlformats.org/officeDocument/2006/relationships/slide" Target="slides/slide183.xml"  /><Relationship Id="rId186" Type="http://schemas.openxmlformats.org/officeDocument/2006/relationships/slide" Target="slides/slide184.xml"  /><Relationship Id="rId187" Type="http://schemas.openxmlformats.org/officeDocument/2006/relationships/slide" Target="slides/slide185.xml"  /><Relationship Id="rId188" Type="http://schemas.openxmlformats.org/officeDocument/2006/relationships/slide" Target="slides/slide186.xml"  /><Relationship Id="rId189" Type="http://schemas.openxmlformats.org/officeDocument/2006/relationships/slide" Target="slides/slide187.xml"  /><Relationship Id="rId19" Type="http://schemas.openxmlformats.org/officeDocument/2006/relationships/slide" Target="slides/slide17.xml"  /><Relationship Id="rId190" Type="http://schemas.openxmlformats.org/officeDocument/2006/relationships/slide" Target="slides/slide188.xml"  /><Relationship Id="rId191" Type="http://schemas.openxmlformats.org/officeDocument/2006/relationships/slide" Target="slides/slide189.xml"  /><Relationship Id="rId192" Type="http://schemas.openxmlformats.org/officeDocument/2006/relationships/slide" Target="slides/slide190.xml"  /><Relationship Id="rId193" Type="http://schemas.openxmlformats.org/officeDocument/2006/relationships/slide" Target="slides/slide191.xml"  /><Relationship Id="rId194" Type="http://schemas.openxmlformats.org/officeDocument/2006/relationships/slide" Target="slides/slide192.xml"  /><Relationship Id="rId195" Type="http://schemas.openxmlformats.org/officeDocument/2006/relationships/slide" Target="slides/slide193.xml"  /><Relationship Id="rId196" Type="http://schemas.openxmlformats.org/officeDocument/2006/relationships/slide" Target="slides/slide194.xml"  /><Relationship Id="rId197" Type="http://schemas.openxmlformats.org/officeDocument/2006/relationships/slide" Target="slides/slide195.xml"  /><Relationship Id="rId198" Type="http://schemas.openxmlformats.org/officeDocument/2006/relationships/slide" Target="slides/slide196.xml"  /><Relationship Id="rId199" Type="http://schemas.openxmlformats.org/officeDocument/2006/relationships/slide" Target="slides/slide197.xml"  /><Relationship Id="rId2" Type="http://schemas.openxmlformats.org/officeDocument/2006/relationships/notesMaster" Target="notesMasters/notesMaster1.xml"  /><Relationship Id="rId20" Type="http://schemas.openxmlformats.org/officeDocument/2006/relationships/slide" Target="slides/slide18.xml"  /><Relationship Id="rId200" Type="http://schemas.openxmlformats.org/officeDocument/2006/relationships/slide" Target="slides/slide198.xml"  /><Relationship Id="rId201" Type="http://schemas.openxmlformats.org/officeDocument/2006/relationships/slide" Target="slides/slide199.xml"  /><Relationship Id="rId202" Type="http://schemas.openxmlformats.org/officeDocument/2006/relationships/slide" Target="slides/slide200.xml"  /><Relationship Id="rId203" Type="http://schemas.openxmlformats.org/officeDocument/2006/relationships/slide" Target="slides/slide201.xml"  /><Relationship Id="rId204" Type="http://schemas.openxmlformats.org/officeDocument/2006/relationships/slide" Target="slides/slide202.xml"  /><Relationship Id="rId205" Type="http://schemas.openxmlformats.org/officeDocument/2006/relationships/slide" Target="slides/slide203.xml"  /><Relationship Id="rId206" Type="http://schemas.openxmlformats.org/officeDocument/2006/relationships/slide" Target="slides/slide204.xml"  /><Relationship Id="rId207" Type="http://schemas.openxmlformats.org/officeDocument/2006/relationships/slide" Target="slides/slide205.xml"  /><Relationship Id="rId208" Type="http://schemas.openxmlformats.org/officeDocument/2006/relationships/slide" Target="slides/slide206.xml"  /><Relationship Id="rId209" Type="http://schemas.openxmlformats.org/officeDocument/2006/relationships/slide" Target="slides/slide207.xml"  /><Relationship Id="rId21" Type="http://schemas.openxmlformats.org/officeDocument/2006/relationships/slide" Target="slides/slide19.xml"  /><Relationship Id="rId210" Type="http://schemas.openxmlformats.org/officeDocument/2006/relationships/slide" Target="slides/slide208.xml"  /><Relationship Id="rId211" Type="http://schemas.openxmlformats.org/officeDocument/2006/relationships/slide" Target="slides/slide209.xml"  /><Relationship Id="rId212" Type="http://schemas.openxmlformats.org/officeDocument/2006/relationships/slide" Target="slides/slide210.xml"  /><Relationship Id="rId213" Type="http://schemas.openxmlformats.org/officeDocument/2006/relationships/slide" Target="slides/slide211.xml"  /><Relationship Id="rId214" Type="http://schemas.openxmlformats.org/officeDocument/2006/relationships/slide" Target="slides/slide212.xml"  /><Relationship Id="rId215" Type="http://schemas.openxmlformats.org/officeDocument/2006/relationships/slide" Target="slides/slide213.xml"  /><Relationship Id="rId216" Type="http://schemas.openxmlformats.org/officeDocument/2006/relationships/slide" Target="slides/slide214.xml"  /><Relationship Id="rId217" Type="http://schemas.openxmlformats.org/officeDocument/2006/relationships/slide" Target="slides/slide215.xml"  /><Relationship Id="rId218" Type="http://schemas.openxmlformats.org/officeDocument/2006/relationships/slide" Target="slides/slide216.xml"  /><Relationship Id="rId219" Type="http://schemas.openxmlformats.org/officeDocument/2006/relationships/slide" Target="slides/slide217.xml"  /><Relationship Id="rId22" Type="http://schemas.openxmlformats.org/officeDocument/2006/relationships/slide" Target="slides/slide20.xml"  /><Relationship Id="rId220" Type="http://schemas.openxmlformats.org/officeDocument/2006/relationships/slide" Target="slides/slide218.xml"  /><Relationship Id="rId221" Type="http://schemas.openxmlformats.org/officeDocument/2006/relationships/slide" Target="slides/slide219.xml"  /><Relationship Id="rId222" Type="http://schemas.openxmlformats.org/officeDocument/2006/relationships/slide" Target="slides/slide220.xml"  /><Relationship Id="rId223" Type="http://schemas.openxmlformats.org/officeDocument/2006/relationships/slide" Target="slides/slide221.xml"  /><Relationship Id="rId224" Type="http://schemas.openxmlformats.org/officeDocument/2006/relationships/slide" Target="slides/slide222.xml"  /><Relationship Id="rId225" Type="http://schemas.openxmlformats.org/officeDocument/2006/relationships/slide" Target="slides/slide223.xml"  /><Relationship Id="rId226" Type="http://schemas.openxmlformats.org/officeDocument/2006/relationships/slide" Target="slides/slide224.xml"  /><Relationship Id="rId227" Type="http://schemas.openxmlformats.org/officeDocument/2006/relationships/slide" Target="slides/slide225.xml"  /><Relationship Id="rId228" Type="http://schemas.openxmlformats.org/officeDocument/2006/relationships/slide" Target="slides/slide226.xml"  /><Relationship Id="rId229" Type="http://schemas.openxmlformats.org/officeDocument/2006/relationships/slide" Target="slides/slide227.xml"  /><Relationship Id="rId23" Type="http://schemas.openxmlformats.org/officeDocument/2006/relationships/slide" Target="slides/slide21.xml"  /><Relationship Id="rId230" Type="http://schemas.openxmlformats.org/officeDocument/2006/relationships/slide" Target="slides/slide228.xml"  /><Relationship Id="rId231" Type="http://schemas.openxmlformats.org/officeDocument/2006/relationships/slide" Target="slides/slide229.xml"  /><Relationship Id="rId232" Type="http://schemas.openxmlformats.org/officeDocument/2006/relationships/slide" Target="slides/slide230.xml"  /><Relationship Id="rId233" Type="http://schemas.openxmlformats.org/officeDocument/2006/relationships/slide" Target="slides/slide231.xml"  /><Relationship Id="rId234" Type="http://schemas.openxmlformats.org/officeDocument/2006/relationships/slide" Target="slides/slide232.xml"  /><Relationship Id="rId235" Type="http://schemas.openxmlformats.org/officeDocument/2006/relationships/slide" Target="slides/slide233.xml"  /><Relationship Id="rId236" Type="http://schemas.openxmlformats.org/officeDocument/2006/relationships/slide" Target="slides/slide234.xml"  /><Relationship Id="rId237" Type="http://schemas.openxmlformats.org/officeDocument/2006/relationships/slide" Target="slides/slide235.xml"  /><Relationship Id="rId238" Type="http://schemas.openxmlformats.org/officeDocument/2006/relationships/slide" Target="slides/slide236.xml"  /><Relationship Id="rId239" Type="http://schemas.openxmlformats.org/officeDocument/2006/relationships/slide" Target="slides/slide237.xml"  /><Relationship Id="rId24" Type="http://schemas.openxmlformats.org/officeDocument/2006/relationships/slide" Target="slides/slide22.xml"  /><Relationship Id="rId240" Type="http://schemas.openxmlformats.org/officeDocument/2006/relationships/slide" Target="slides/slide238.xml"  /><Relationship Id="rId241" Type="http://schemas.openxmlformats.org/officeDocument/2006/relationships/slide" Target="slides/slide239.xml"  /><Relationship Id="rId242" Type="http://schemas.openxmlformats.org/officeDocument/2006/relationships/slide" Target="slides/slide240.xml"  /><Relationship Id="rId243" Type="http://schemas.openxmlformats.org/officeDocument/2006/relationships/slide" Target="slides/slide241.xml"  /><Relationship Id="rId244" Type="http://schemas.openxmlformats.org/officeDocument/2006/relationships/slide" Target="slides/slide242.xml"  /><Relationship Id="rId245" Type="http://schemas.openxmlformats.org/officeDocument/2006/relationships/slide" Target="slides/slide243.xml"  /><Relationship Id="rId246" Type="http://schemas.openxmlformats.org/officeDocument/2006/relationships/slide" Target="slides/slide244.xml"  /><Relationship Id="rId247" Type="http://schemas.openxmlformats.org/officeDocument/2006/relationships/slide" Target="slides/slide245.xml"  /><Relationship Id="rId248" Type="http://schemas.openxmlformats.org/officeDocument/2006/relationships/slide" Target="slides/slide246.xml"  /><Relationship Id="rId249" Type="http://schemas.openxmlformats.org/officeDocument/2006/relationships/slide" Target="slides/slide247.xml"  /><Relationship Id="rId25" Type="http://schemas.openxmlformats.org/officeDocument/2006/relationships/slide" Target="slides/slide23.xml"  /><Relationship Id="rId250" Type="http://schemas.openxmlformats.org/officeDocument/2006/relationships/slide" Target="slides/slide248.xml"  /><Relationship Id="rId251" Type="http://schemas.openxmlformats.org/officeDocument/2006/relationships/slide" Target="slides/slide249.xml"  /><Relationship Id="rId252" Type="http://schemas.openxmlformats.org/officeDocument/2006/relationships/slide" Target="slides/slide250.xml"  /><Relationship Id="rId253" Type="http://schemas.openxmlformats.org/officeDocument/2006/relationships/slide" Target="slides/slide251.xml"  /><Relationship Id="rId254" Type="http://schemas.openxmlformats.org/officeDocument/2006/relationships/slide" Target="slides/slide252.xml"  /><Relationship Id="rId255" Type="http://schemas.openxmlformats.org/officeDocument/2006/relationships/slide" Target="slides/slide253.xml"  /><Relationship Id="rId256" Type="http://schemas.openxmlformats.org/officeDocument/2006/relationships/slide" Target="slides/slide254.xml"  /><Relationship Id="rId257" Type="http://schemas.openxmlformats.org/officeDocument/2006/relationships/slide" Target="slides/slide255.xml"  /><Relationship Id="rId258" Type="http://schemas.openxmlformats.org/officeDocument/2006/relationships/slide" Target="slides/slide256.xml"  /><Relationship Id="rId259" Type="http://schemas.openxmlformats.org/officeDocument/2006/relationships/slide" Target="slides/slide257.xml"  /><Relationship Id="rId26" Type="http://schemas.openxmlformats.org/officeDocument/2006/relationships/slide" Target="slides/slide24.xml"  /><Relationship Id="rId260" Type="http://schemas.openxmlformats.org/officeDocument/2006/relationships/slide" Target="slides/slide258.xml"  /><Relationship Id="rId261" Type="http://schemas.openxmlformats.org/officeDocument/2006/relationships/slide" Target="slides/slide259.xml"  /><Relationship Id="rId262" Type="http://schemas.openxmlformats.org/officeDocument/2006/relationships/slide" Target="slides/slide260.xml"  /><Relationship Id="rId263" Type="http://schemas.openxmlformats.org/officeDocument/2006/relationships/slide" Target="slides/slide261.xml"  /><Relationship Id="rId264" Type="http://schemas.openxmlformats.org/officeDocument/2006/relationships/slide" Target="slides/slide262.xml"  /><Relationship Id="rId265" Type="http://schemas.openxmlformats.org/officeDocument/2006/relationships/slide" Target="slides/slide263.xml"  /><Relationship Id="rId266" Type="http://schemas.openxmlformats.org/officeDocument/2006/relationships/slide" Target="slides/slide264.xml"  /><Relationship Id="rId267" Type="http://schemas.openxmlformats.org/officeDocument/2006/relationships/slide" Target="slides/slide265.xml"  /><Relationship Id="rId268" Type="http://schemas.openxmlformats.org/officeDocument/2006/relationships/slide" Target="slides/slide266.xml"  /><Relationship Id="rId269" Type="http://schemas.openxmlformats.org/officeDocument/2006/relationships/slide" Target="slides/slide267.xml"  /><Relationship Id="rId27" Type="http://schemas.openxmlformats.org/officeDocument/2006/relationships/slide" Target="slides/slide25.xml"  /><Relationship Id="rId270" Type="http://schemas.openxmlformats.org/officeDocument/2006/relationships/slide" Target="slides/slide268.xml"  /><Relationship Id="rId271" Type="http://schemas.openxmlformats.org/officeDocument/2006/relationships/slide" Target="slides/slide269.xml"  /><Relationship Id="rId272" Type="http://schemas.openxmlformats.org/officeDocument/2006/relationships/slide" Target="slides/slide270.xml"  /><Relationship Id="rId273" Type="http://schemas.openxmlformats.org/officeDocument/2006/relationships/slide" Target="slides/slide271.xml"  /><Relationship Id="rId274" Type="http://schemas.openxmlformats.org/officeDocument/2006/relationships/slide" Target="slides/slide272.xml"  /><Relationship Id="rId275" Type="http://schemas.openxmlformats.org/officeDocument/2006/relationships/slide" Target="slides/slide273.xml"  /><Relationship Id="rId276" Type="http://schemas.openxmlformats.org/officeDocument/2006/relationships/slide" Target="slides/slide274.xml"  /><Relationship Id="rId277" Type="http://schemas.openxmlformats.org/officeDocument/2006/relationships/slide" Target="slides/slide275.xml"  /><Relationship Id="rId278" Type="http://schemas.openxmlformats.org/officeDocument/2006/relationships/slide" Target="slides/slide276.xml"  /><Relationship Id="rId279" Type="http://schemas.openxmlformats.org/officeDocument/2006/relationships/slide" Target="slides/slide277.xml"  /><Relationship Id="rId28" Type="http://schemas.openxmlformats.org/officeDocument/2006/relationships/slide" Target="slides/slide26.xml"  /><Relationship Id="rId280" Type="http://schemas.openxmlformats.org/officeDocument/2006/relationships/slide" Target="slides/slide278.xml"  /><Relationship Id="rId281" Type="http://schemas.openxmlformats.org/officeDocument/2006/relationships/slide" Target="slides/slide279.xml"  /><Relationship Id="rId282" Type="http://schemas.openxmlformats.org/officeDocument/2006/relationships/slide" Target="slides/slide280.xml"  /><Relationship Id="rId283" Type="http://schemas.openxmlformats.org/officeDocument/2006/relationships/slide" Target="slides/slide281.xml"  /><Relationship Id="rId284" Type="http://schemas.openxmlformats.org/officeDocument/2006/relationships/slide" Target="slides/slide282.xml"  /><Relationship Id="rId285" Type="http://schemas.openxmlformats.org/officeDocument/2006/relationships/slide" Target="slides/slide283.xml"  /><Relationship Id="rId286" Type="http://schemas.openxmlformats.org/officeDocument/2006/relationships/slide" Target="slides/slide284.xml"  /><Relationship Id="rId287" Type="http://schemas.openxmlformats.org/officeDocument/2006/relationships/slide" Target="slides/slide285.xml"  /><Relationship Id="rId288" Type="http://schemas.openxmlformats.org/officeDocument/2006/relationships/slide" Target="slides/slide286.xml"  /><Relationship Id="rId289" Type="http://schemas.openxmlformats.org/officeDocument/2006/relationships/slide" Target="slides/slide287.xml"  /><Relationship Id="rId29" Type="http://schemas.openxmlformats.org/officeDocument/2006/relationships/slide" Target="slides/slide27.xml"  /><Relationship Id="rId290" Type="http://schemas.openxmlformats.org/officeDocument/2006/relationships/slide" Target="slides/slide288.xml"  /><Relationship Id="rId291" Type="http://schemas.openxmlformats.org/officeDocument/2006/relationships/slide" Target="slides/slide289.xml"  /><Relationship Id="rId292" Type="http://schemas.openxmlformats.org/officeDocument/2006/relationships/slide" Target="slides/slide290.xml"  /><Relationship Id="rId293" Type="http://schemas.openxmlformats.org/officeDocument/2006/relationships/slide" Target="slides/slide291.xml"  /><Relationship Id="rId294" Type="http://schemas.openxmlformats.org/officeDocument/2006/relationships/slide" Target="slides/slide292.xml"  /><Relationship Id="rId295" Type="http://schemas.openxmlformats.org/officeDocument/2006/relationships/slide" Target="slides/slide293.xml"  /><Relationship Id="rId296" Type="http://schemas.openxmlformats.org/officeDocument/2006/relationships/slide" Target="slides/slide294.xml"  /><Relationship Id="rId297" Type="http://schemas.openxmlformats.org/officeDocument/2006/relationships/slide" Target="slides/slide295.xml"  /><Relationship Id="rId298" Type="http://schemas.openxmlformats.org/officeDocument/2006/relationships/slide" Target="slides/slide296.xml"  /><Relationship Id="rId299" Type="http://schemas.openxmlformats.org/officeDocument/2006/relationships/slide" Target="slides/slide297.xml"  /><Relationship Id="rId3" Type="http://schemas.openxmlformats.org/officeDocument/2006/relationships/slide" Target="slides/slide1.xml"  /><Relationship Id="rId30" Type="http://schemas.openxmlformats.org/officeDocument/2006/relationships/slide" Target="slides/slide28.xml"  /><Relationship Id="rId300" Type="http://schemas.openxmlformats.org/officeDocument/2006/relationships/slide" Target="slides/slide298.xml"  /><Relationship Id="rId301" Type="http://schemas.openxmlformats.org/officeDocument/2006/relationships/slide" Target="slides/slide299.xml"  /><Relationship Id="rId302" Type="http://schemas.openxmlformats.org/officeDocument/2006/relationships/slide" Target="slides/slide300.xml"  /><Relationship Id="rId303" Type="http://schemas.openxmlformats.org/officeDocument/2006/relationships/slide" Target="slides/slide301.xml"  /><Relationship Id="rId304" Type="http://schemas.openxmlformats.org/officeDocument/2006/relationships/slide" Target="slides/slide302.xml"  /><Relationship Id="rId305" Type="http://schemas.openxmlformats.org/officeDocument/2006/relationships/slide" Target="slides/slide303.xml"  /><Relationship Id="rId306" Type="http://schemas.openxmlformats.org/officeDocument/2006/relationships/slide" Target="slides/slide304.xml"  /><Relationship Id="rId307" Type="http://schemas.openxmlformats.org/officeDocument/2006/relationships/slide" Target="slides/slide305.xml"  /><Relationship Id="rId308" Type="http://schemas.openxmlformats.org/officeDocument/2006/relationships/slide" Target="slides/slide306.xml"  /><Relationship Id="rId309" Type="http://schemas.openxmlformats.org/officeDocument/2006/relationships/slide" Target="slides/slide307.xml"  /><Relationship Id="rId31" Type="http://schemas.openxmlformats.org/officeDocument/2006/relationships/slide" Target="slides/slide29.xml"  /><Relationship Id="rId310" Type="http://schemas.openxmlformats.org/officeDocument/2006/relationships/slide" Target="slides/slide308.xml"  /><Relationship Id="rId311" Type="http://schemas.openxmlformats.org/officeDocument/2006/relationships/slide" Target="slides/slide309.xml"  /><Relationship Id="rId312" Type="http://schemas.openxmlformats.org/officeDocument/2006/relationships/slide" Target="slides/slide310.xml"  /><Relationship Id="rId313" Type="http://schemas.openxmlformats.org/officeDocument/2006/relationships/slide" Target="slides/slide311.xml"  /><Relationship Id="rId314" Type="http://schemas.openxmlformats.org/officeDocument/2006/relationships/slide" Target="slides/slide312.xml"  /><Relationship Id="rId315" Type="http://schemas.openxmlformats.org/officeDocument/2006/relationships/slide" Target="slides/slide313.xml"  /><Relationship Id="rId316" Type="http://schemas.openxmlformats.org/officeDocument/2006/relationships/slide" Target="slides/slide314.xml"  /><Relationship Id="rId317" Type="http://schemas.openxmlformats.org/officeDocument/2006/relationships/slide" Target="slides/slide315.xml"  /><Relationship Id="rId318" Type="http://schemas.openxmlformats.org/officeDocument/2006/relationships/slide" Target="slides/slide316.xml"  /><Relationship Id="rId319" Type="http://schemas.openxmlformats.org/officeDocument/2006/relationships/slide" Target="slides/slide317.xml"  /><Relationship Id="rId32" Type="http://schemas.openxmlformats.org/officeDocument/2006/relationships/slide" Target="slides/slide30.xml"  /><Relationship Id="rId320" Type="http://schemas.openxmlformats.org/officeDocument/2006/relationships/slide" Target="slides/slide318.xml"  /><Relationship Id="rId321" Type="http://schemas.openxmlformats.org/officeDocument/2006/relationships/presProps" Target="presProps.xml"  /><Relationship Id="rId322" Type="http://schemas.openxmlformats.org/officeDocument/2006/relationships/viewProps" Target="viewProps.xml"  /><Relationship Id="rId323" Type="http://schemas.openxmlformats.org/officeDocument/2006/relationships/theme" Target="theme/theme1.xml"  /><Relationship Id="rId324" Type="http://schemas.openxmlformats.org/officeDocument/2006/relationships/tableStyles" Target="tableStyles.xml"  /><Relationship Id="rId33" Type="http://schemas.openxmlformats.org/officeDocument/2006/relationships/slide" Target="slides/slide31.xml"  /><Relationship Id="rId34" Type="http://schemas.openxmlformats.org/officeDocument/2006/relationships/slide" Target="slides/slide32.xml"  /><Relationship Id="rId35" Type="http://schemas.openxmlformats.org/officeDocument/2006/relationships/slide" Target="slides/slide33.xml"  /><Relationship Id="rId36" Type="http://schemas.openxmlformats.org/officeDocument/2006/relationships/slide" Target="slides/slide34.xml"  /><Relationship Id="rId37" Type="http://schemas.openxmlformats.org/officeDocument/2006/relationships/slide" Target="slides/slide35.xml"  /><Relationship Id="rId38" Type="http://schemas.openxmlformats.org/officeDocument/2006/relationships/slide" Target="slides/slide36.xml"  /><Relationship Id="rId39" Type="http://schemas.openxmlformats.org/officeDocument/2006/relationships/slide" Target="slides/slide37.xml"  /><Relationship Id="rId4" Type="http://schemas.openxmlformats.org/officeDocument/2006/relationships/slide" Target="slides/slide2.xml"  /><Relationship Id="rId40" Type="http://schemas.openxmlformats.org/officeDocument/2006/relationships/slide" Target="slides/slide38.xml"  /><Relationship Id="rId41" Type="http://schemas.openxmlformats.org/officeDocument/2006/relationships/slide" Target="slides/slide39.xml"  /><Relationship Id="rId42" Type="http://schemas.openxmlformats.org/officeDocument/2006/relationships/slide" Target="slides/slide40.xml"  /><Relationship Id="rId43" Type="http://schemas.openxmlformats.org/officeDocument/2006/relationships/slide" Target="slides/slide41.xml"  /><Relationship Id="rId44" Type="http://schemas.openxmlformats.org/officeDocument/2006/relationships/slide" Target="slides/slide42.xml"  /><Relationship Id="rId45" Type="http://schemas.openxmlformats.org/officeDocument/2006/relationships/slide" Target="slides/slide43.xml"  /><Relationship Id="rId46" Type="http://schemas.openxmlformats.org/officeDocument/2006/relationships/slide" Target="slides/slide44.xml"  /><Relationship Id="rId47" Type="http://schemas.openxmlformats.org/officeDocument/2006/relationships/slide" Target="slides/slide45.xml"  /><Relationship Id="rId48" Type="http://schemas.openxmlformats.org/officeDocument/2006/relationships/slide" Target="slides/slide46.xml"  /><Relationship Id="rId49" Type="http://schemas.openxmlformats.org/officeDocument/2006/relationships/slide" Target="slides/slide47.xml"  /><Relationship Id="rId5" Type="http://schemas.openxmlformats.org/officeDocument/2006/relationships/slide" Target="slides/slide3.xml"  /><Relationship Id="rId50" Type="http://schemas.openxmlformats.org/officeDocument/2006/relationships/slide" Target="slides/slide48.xml"  /><Relationship Id="rId51" Type="http://schemas.openxmlformats.org/officeDocument/2006/relationships/slide" Target="slides/slide49.xml"  /><Relationship Id="rId52" Type="http://schemas.openxmlformats.org/officeDocument/2006/relationships/slide" Target="slides/slide50.xml"  /><Relationship Id="rId53" Type="http://schemas.openxmlformats.org/officeDocument/2006/relationships/slide" Target="slides/slide51.xml"  /><Relationship Id="rId54" Type="http://schemas.openxmlformats.org/officeDocument/2006/relationships/slide" Target="slides/slide52.xml"  /><Relationship Id="rId55" Type="http://schemas.openxmlformats.org/officeDocument/2006/relationships/slide" Target="slides/slide53.xml"  /><Relationship Id="rId56" Type="http://schemas.openxmlformats.org/officeDocument/2006/relationships/slide" Target="slides/slide54.xml"  /><Relationship Id="rId57" Type="http://schemas.openxmlformats.org/officeDocument/2006/relationships/slide" Target="slides/slide55.xml"  /><Relationship Id="rId58" Type="http://schemas.openxmlformats.org/officeDocument/2006/relationships/slide" Target="slides/slide56.xml"  /><Relationship Id="rId59" Type="http://schemas.openxmlformats.org/officeDocument/2006/relationships/slide" Target="slides/slide57.xml"  /><Relationship Id="rId6" Type="http://schemas.openxmlformats.org/officeDocument/2006/relationships/slide" Target="slides/slide4.xml"  /><Relationship Id="rId60" Type="http://schemas.openxmlformats.org/officeDocument/2006/relationships/slide" Target="slides/slide58.xml"  /><Relationship Id="rId61" Type="http://schemas.openxmlformats.org/officeDocument/2006/relationships/slide" Target="slides/slide59.xml"  /><Relationship Id="rId62" Type="http://schemas.openxmlformats.org/officeDocument/2006/relationships/slide" Target="slides/slide60.xml"  /><Relationship Id="rId63" Type="http://schemas.openxmlformats.org/officeDocument/2006/relationships/slide" Target="slides/slide61.xml"  /><Relationship Id="rId64" Type="http://schemas.openxmlformats.org/officeDocument/2006/relationships/slide" Target="slides/slide62.xml"  /><Relationship Id="rId65" Type="http://schemas.openxmlformats.org/officeDocument/2006/relationships/slide" Target="slides/slide63.xml"  /><Relationship Id="rId66" Type="http://schemas.openxmlformats.org/officeDocument/2006/relationships/slide" Target="slides/slide64.xml"  /><Relationship Id="rId67" Type="http://schemas.openxmlformats.org/officeDocument/2006/relationships/slide" Target="slides/slide65.xml"  /><Relationship Id="rId68" Type="http://schemas.openxmlformats.org/officeDocument/2006/relationships/slide" Target="slides/slide66.xml"  /><Relationship Id="rId69" Type="http://schemas.openxmlformats.org/officeDocument/2006/relationships/slide" Target="slides/slide67.xml"  /><Relationship Id="rId7" Type="http://schemas.openxmlformats.org/officeDocument/2006/relationships/slide" Target="slides/slide5.xml"  /><Relationship Id="rId70" Type="http://schemas.openxmlformats.org/officeDocument/2006/relationships/slide" Target="slides/slide68.xml"  /><Relationship Id="rId71" Type="http://schemas.openxmlformats.org/officeDocument/2006/relationships/slide" Target="slides/slide69.xml"  /><Relationship Id="rId72" Type="http://schemas.openxmlformats.org/officeDocument/2006/relationships/slide" Target="slides/slide70.xml"  /><Relationship Id="rId73" Type="http://schemas.openxmlformats.org/officeDocument/2006/relationships/slide" Target="slides/slide71.xml"  /><Relationship Id="rId74" Type="http://schemas.openxmlformats.org/officeDocument/2006/relationships/slide" Target="slides/slide72.xml"  /><Relationship Id="rId75" Type="http://schemas.openxmlformats.org/officeDocument/2006/relationships/slide" Target="slides/slide73.xml"  /><Relationship Id="rId76" Type="http://schemas.openxmlformats.org/officeDocument/2006/relationships/slide" Target="slides/slide74.xml"  /><Relationship Id="rId77" Type="http://schemas.openxmlformats.org/officeDocument/2006/relationships/slide" Target="slides/slide75.xml"  /><Relationship Id="rId78" Type="http://schemas.openxmlformats.org/officeDocument/2006/relationships/slide" Target="slides/slide76.xml"  /><Relationship Id="rId79" Type="http://schemas.openxmlformats.org/officeDocument/2006/relationships/slide" Target="slides/slide77.xml"  /><Relationship Id="rId8" Type="http://schemas.openxmlformats.org/officeDocument/2006/relationships/slide" Target="slides/slide6.xml"  /><Relationship Id="rId80" Type="http://schemas.openxmlformats.org/officeDocument/2006/relationships/slide" Target="slides/slide78.xml"  /><Relationship Id="rId81" Type="http://schemas.openxmlformats.org/officeDocument/2006/relationships/slide" Target="slides/slide79.xml"  /><Relationship Id="rId82" Type="http://schemas.openxmlformats.org/officeDocument/2006/relationships/slide" Target="slides/slide80.xml"  /><Relationship Id="rId83" Type="http://schemas.openxmlformats.org/officeDocument/2006/relationships/slide" Target="slides/slide81.xml"  /><Relationship Id="rId84" Type="http://schemas.openxmlformats.org/officeDocument/2006/relationships/slide" Target="slides/slide82.xml"  /><Relationship Id="rId85" Type="http://schemas.openxmlformats.org/officeDocument/2006/relationships/slide" Target="slides/slide83.xml"  /><Relationship Id="rId86" Type="http://schemas.openxmlformats.org/officeDocument/2006/relationships/slide" Target="slides/slide84.xml"  /><Relationship Id="rId87" Type="http://schemas.openxmlformats.org/officeDocument/2006/relationships/slide" Target="slides/slide85.xml"  /><Relationship Id="rId88" Type="http://schemas.openxmlformats.org/officeDocument/2006/relationships/slide" Target="slides/slide86.xml"  /><Relationship Id="rId89" Type="http://schemas.openxmlformats.org/officeDocument/2006/relationships/slide" Target="slides/slide87.xml"  /><Relationship Id="rId9" Type="http://schemas.openxmlformats.org/officeDocument/2006/relationships/slide" Target="slides/slide7.xml"  /><Relationship Id="rId90" Type="http://schemas.openxmlformats.org/officeDocument/2006/relationships/slide" Target="slides/slide88.xml"  /><Relationship Id="rId91" Type="http://schemas.openxmlformats.org/officeDocument/2006/relationships/slide" Target="slides/slide89.xml"  /><Relationship Id="rId92" Type="http://schemas.openxmlformats.org/officeDocument/2006/relationships/slide" Target="slides/slide90.xml"  /><Relationship Id="rId93" Type="http://schemas.openxmlformats.org/officeDocument/2006/relationships/slide" Target="slides/slide91.xml"  /><Relationship Id="rId94" Type="http://schemas.openxmlformats.org/officeDocument/2006/relationships/slide" Target="slides/slide92.xml"  /><Relationship Id="rId95" Type="http://schemas.openxmlformats.org/officeDocument/2006/relationships/slide" Target="slides/slide93.xml"  /><Relationship Id="rId96" Type="http://schemas.openxmlformats.org/officeDocument/2006/relationships/slide" Target="slides/slide94.xml"  /><Relationship Id="rId97" Type="http://schemas.openxmlformats.org/officeDocument/2006/relationships/slide" Target="slides/slide95.xml"  /><Relationship Id="rId98" Type="http://schemas.openxmlformats.org/officeDocument/2006/relationships/slide" Target="slides/slide96.xml"  /><Relationship Id="rId99" Type="http://schemas.openxmlformats.org/officeDocument/2006/relationships/slide" Target="slides/slide97.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idx="0"/>
          </p:nvPr>
        </p:nvSpPr>
        <p:spPr>
          <a:xfrm>
            <a:off x="0" y="0"/>
            <a:ext cx="2971800" cy="457200"/>
          </a:xfrm>
          <a:prstGeom prst="rect">
            <a:avLst/>
          </a:prstGeom>
        </p:spPr>
        <p:txBody>
          <a:bodyPr vert="horz" lIns="91440" tIns="45720" rIns="91440" bIns="45720"/>
          <a:lstStyle>
            <a:lvl1pPr algn="l">
              <a:defRPr sz="1200"/>
            </a:lvl1pPr>
          </a:lstStyle>
          <a:p>
            <a:pPr lvl="0">
              <a:defRPr/>
            </a:pPr>
            <a:r>
              <a:rPr lang="ko-KR" altLang="en-US"/>
              <a:t/>
            </a:r>
            <a:endParaRPr lang="ko-KR" altLang="en-US"/>
          </a:p>
        </p:txBody>
      </p:sp>
      <p:sp>
        <p:nvSpPr>
          <p:cNvPr id="3" name="날짜 개체 틀 2"/>
          <p:cNvSpPr>
            <a:spLocks noGrp="1"/>
          </p:cNvSpPr>
          <p:nvPr>
            <p:ph type="dt" idx="1"/>
          </p:nvPr>
        </p:nvSpPr>
        <p:spPr>
          <a:xfrm>
            <a:off x="3884613" y="0"/>
            <a:ext cx="2971800" cy="457200"/>
          </a:xfrm>
          <a:prstGeom prst="rect">
            <a:avLst/>
          </a:prstGeom>
        </p:spPr>
        <p:txBody>
          <a:bodyPr vert="horz" lIns="91440" tIns="45720" rIns="91440" bIns="45720"/>
          <a:lstStyle>
            <a:lvl1pPr algn="r">
              <a:defRPr sz="1200"/>
            </a:lvl1pPr>
          </a:lstStyle>
          <a:p>
            <a:pPr lvl="0">
              <a:defRPr/>
            </a:pPr>
            <a:fld id="{E2B2BC9D-A816-4D0A-858B-1D023B3A8ACA}" type="datetime1">
              <a:rPr lang="ko-KR" altLang="en-US"/>
              <a:pPr lvl="0">
                <a:defRPr/>
              </a:pPr>
              <a:t>2023-10-28</a:t>
            </a:fld>
            <a:endParaRPr lang="ko-KR" altLang="en-US"/>
          </a:p>
        </p:txBody>
      </p:sp>
      <p:sp>
        <p:nvSpPr>
          <p:cNvPr id="4" name="슬라이드 이미지 개체 틀 3"/>
          <p:cNvSpPr>
            <a:spLocks noGrp="1" noRot="1" noChangeAspect="1" noTextEdi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anchor="ctr"/>
          <a:lstStyle/>
          <a:p>
            <a:pPr lvl="0">
              <a:defRPr/>
            </a:pPr>
            <a:endParaRPr lang="ko-KR" altLang="en-US"/>
          </a:p>
        </p:txBody>
      </p:sp>
      <p:sp>
        <p:nvSpPr>
          <p:cNvPr id="5" name="슬라이드 노트 개체 틀 4"/>
          <p:cNvSpPr>
            <a:spLocks noGrp="1"/>
          </p:cNvSpPr>
          <p:nvPr>
            <p:ph type="body" sz="quarter" idx="3"/>
          </p:nvPr>
        </p:nvSpPr>
        <p:spPr>
          <a:xfrm>
            <a:off x="685800" y="4343400"/>
            <a:ext cx="5486400" cy="4114800"/>
          </a:xfrm>
          <a:prstGeom prst="rect">
            <a:avLst/>
          </a:prstGeom>
        </p:spPr>
        <p:txBody>
          <a:bodyPr vert="horz" lIns="91440" tIns="45720" rIns="91440" bIns="45720">
            <a:noAutofit/>
          </a:bodyPr>
          <a:lstStyle/>
          <a:p>
            <a:pPr lvl="0">
              <a:defRPr/>
            </a:pPr>
            <a:r>
              <a:rPr lang="ko-KR" altLang="en-US"/>
              <a:t>마스터 텍스트 스타일을 편집합니다</a:t>
            </a:r>
            <a:endParaRPr lang="ko-KR" altLang="en-US"/>
          </a:p>
          <a:p>
            <a:pPr lvl="1">
              <a:defRPr/>
            </a:pPr>
            <a:r>
              <a:rPr lang="ko-KR" altLang="en-US"/>
              <a:t>둘째 수준</a:t>
            </a:r>
            <a:endParaRPr lang="ko-KR" altLang="en-US"/>
          </a:p>
          <a:p>
            <a:pPr lvl="2">
              <a:defRPr/>
            </a:pPr>
            <a:r>
              <a:rPr lang="ko-KR" altLang="en-US"/>
              <a:t>셋째 수준</a:t>
            </a:r>
            <a:endParaRPr lang="ko-KR" altLang="en-US"/>
          </a:p>
          <a:p>
            <a:pPr lvl="3">
              <a:defRPr/>
            </a:pPr>
            <a:r>
              <a:rPr lang="ko-KR" altLang="en-US"/>
              <a:t>넷째 수준</a:t>
            </a:r>
            <a:endParaRPr lang="ko-KR" altLang="en-US"/>
          </a:p>
          <a:p>
            <a:pPr lvl="4">
              <a:defRPr/>
            </a:pPr>
            <a:r>
              <a:rPr lang="ko-KR" altLang="en-US"/>
              <a:t>다섯째 수준</a:t>
            </a:r>
            <a:endParaRPr lang="ko-KR" altLang="en-US"/>
          </a:p>
        </p:txBody>
      </p:sp>
      <p:sp>
        <p:nvSpPr>
          <p:cNvPr id="6" name="바닥글 개체 틀 5"/>
          <p:cNvSpPr>
            <a:spLocks noGrp="1"/>
          </p:cNvSpPr>
          <p:nvPr>
            <p:ph type="ftr" sz="quarter" idx="4"/>
          </p:nvPr>
        </p:nvSpPr>
        <p:spPr>
          <a:xfrm>
            <a:off x="0" y="8685213"/>
            <a:ext cx="2971800" cy="457200"/>
          </a:xfrm>
          <a:prstGeom prst="rect">
            <a:avLst/>
          </a:prstGeom>
        </p:spPr>
        <p:txBody>
          <a:bodyPr vert="horz" lIns="91440" tIns="45720" rIns="91440" bIns="45720" anchor="b"/>
          <a:lstStyle>
            <a:lvl1pPr algn="l">
              <a:defRPr sz="1200"/>
            </a:lvl1pPr>
          </a:lstStyle>
          <a:p>
            <a:pPr lvl="0">
              <a:defRPr/>
            </a:pPr>
            <a:r>
              <a:rPr lang="ko-KR" altLang="en-US"/>
              <a:t/>
            </a:r>
            <a:endParaRPr lang="ko-KR" altLang="en-US"/>
          </a:p>
        </p:txBody>
      </p:sp>
      <p:sp>
        <p:nvSpPr>
          <p:cNvPr id="7" name="슬라이드 번호 개체 틀 6"/>
          <p:cNvSpPr>
            <a:spLocks noGrp="1"/>
          </p:cNvSpPr>
          <p:nvPr>
            <p:ph type="sldNum" sz="quarter" idx="5"/>
          </p:nvPr>
        </p:nvSpPr>
        <p:spPr>
          <a:xfrm>
            <a:off x="3884613" y="8685213"/>
            <a:ext cx="2971800" cy="457200"/>
          </a:xfrm>
          <a:prstGeom prst="rect">
            <a:avLst/>
          </a:prstGeom>
        </p:spPr>
        <p:txBody>
          <a:bodyPr vert="horz" lIns="91440" tIns="45720" rIns="91440" bIns="45720" anchor="b"/>
          <a:lstStyle>
            <a:lvl1pPr algn="r">
              <a:defRPr sz="1200"/>
            </a:lvl1pPr>
          </a:lstStyle>
          <a:p>
            <a:pPr lvl="0">
              <a:defRPr/>
            </a:pPr>
            <a:fld id="{09F4262C-968C-4EE9-8164-CE16364706B3}" type="slidenum">
              <a:rPr lang="ko-KR" altLang="en-US"/>
              <a:pPr lvl="0">
                <a:defRPr/>
              </a:pPr>
              <a:t>‹#›</a:t>
            </a:fld>
            <a:endParaRPr lang="ko-KR" altLang="en-US"/>
          </a:p>
        </p:txBody>
      </p:sp>
    </p:spTree>
  </p:cSld>
  <p:clrMap bg1="lt1" tx1="dk1" bg2="lt2" tx2="dk2" accent1="accent1" accent2="accent2" accent3="accent3" accent4="accent4" accent5="accent5" accent6="accent6" hlink="hlink" folHlink="folHlink"/>
  <p:hf hdr="0" ftr="0" dt="0"/>
  <p:notesStyle>
    <a:lvl1pPr marL="0" algn="l" defTabSz="914400" rtl="0" eaLnBrk="1" latinLnBrk="1" hangingPunct="1">
      <a:defRPr sz="1200" kern="1200">
        <a:solidFill>
          <a:schemeClr val="tx1"/>
        </a:solidFill>
        <a:latin typeface="+mj-lt"/>
        <a:ea typeface="+mj-ea"/>
        <a:cs typeface="+mj-cs"/>
      </a:defRPr>
    </a:lvl1pPr>
    <a:lvl2pPr marL="457200" algn="l" defTabSz="914400" rtl="0" eaLnBrk="1" latinLnBrk="1" hangingPunct="1">
      <a:defRPr sz="1200" kern="1200">
        <a:solidFill>
          <a:schemeClr val="tx1"/>
        </a:solidFill>
        <a:latin typeface="+mj-lt"/>
        <a:ea typeface="+mj-ea"/>
        <a:cs typeface="+mj-cs"/>
      </a:defRPr>
    </a:lvl2pPr>
    <a:lvl3pPr marL="914400" algn="l" defTabSz="914400" rtl="0" eaLnBrk="1" latinLnBrk="1" hangingPunct="1">
      <a:defRPr sz="1200" kern="1200">
        <a:solidFill>
          <a:schemeClr val="tx1"/>
        </a:solidFill>
        <a:latin typeface="+mj-lt"/>
        <a:ea typeface="+mj-ea"/>
        <a:cs typeface="+mj-cs"/>
      </a:defRPr>
    </a:lvl3pPr>
    <a:lvl4pPr marL="1371600" algn="l" defTabSz="914400" rtl="0" eaLnBrk="1" latinLnBrk="1" hangingPunct="1">
      <a:defRPr sz="1200" kern="1200">
        <a:solidFill>
          <a:schemeClr val="tx1"/>
        </a:solidFill>
        <a:latin typeface="+mj-lt"/>
        <a:ea typeface="+mj-ea"/>
        <a:cs typeface="+mj-cs"/>
      </a:defRPr>
    </a:lvl4pPr>
    <a:lvl5pPr marL="1828800" algn="l" defTabSz="914400" rtl="0" eaLnBrk="1" latinLnBrk="1" hangingPunct="1">
      <a:defRPr sz="1200" kern="1200">
        <a:solidFill>
          <a:schemeClr val="tx1"/>
        </a:solidFill>
        <a:latin typeface="+mj-lt"/>
        <a:ea typeface="+mj-ea"/>
        <a:cs typeface="+mj-cs"/>
      </a:defRPr>
    </a:lvl5pPr>
    <a:lvl6pPr marL="2286000" algn="l" defTabSz="914400" rtl="0" eaLnBrk="1" latinLnBrk="1" hangingPunct="1">
      <a:defRPr sz="1200" kern="1200">
        <a:solidFill>
          <a:schemeClr val="tx1"/>
        </a:solidFill>
        <a:latin typeface="+mj-lt"/>
        <a:ea typeface="+mj-ea"/>
        <a:cs typeface="+mj-cs"/>
      </a:defRPr>
    </a:lvl6pPr>
    <a:lvl7pPr marL="2743200" algn="l" defTabSz="914400" rtl="0" eaLnBrk="1" latinLnBrk="1" hangingPunct="1">
      <a:defRPr sz="1200" kern="1200">
        <a:solidFill>
          <a:schemeClr val="tx1"/>
        </a:solidFill>
        <a:latin typeface="+mj-lt"/>
        <a:ea typeface="+mj-ea"/>
        <a:cs typeface="+mj-cs"/>
      </a:defRPr>
    </a:lvl7pPr>
    <a:lvl8pPr marL="3200400" algn="l" defTabSz="914400" rtl="0" eaLnBrk="1" latinLnBrk="1" hangingPunct="1">
      <a:defRPr sz="1200" kern="1200">
        <a:solidFill>
          <a:schemeClr val="tx1"/>
        </a:solidFill>
        <a:latin typeface="+mj-lt"/>
        <a:ea typeface="+mj-ea"/>
        <a:cs typeface="+mj-cs"/>
      </a:defRPr>
    </a:lvl8pPr>
    <a:lvl9pPr marL="3657600" algn="l" defTabSz="914400" rtl="0" eaLnBrk="1" latinLnBrk="1" hangingPunct="1">
      <a:defRPr sz="1200" kern="1200">
        <a:solidFill>
          <a:schemeClr val="tx1"/>
        </a:solidFill>
        <a:latin typeface="+mj-lt"/>
        <a:ea typeface="+mj-ea"/>
        <a:cs typeface="+mj-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slide" Target="../slides/slide104.xml"  /><Relationship Id="rId2" Type="http://schemas.openxmlformats.org/officeDocument/2006/relationships/notesMaster" Target="../notesMasters/notesMaster1.xml"  /></Relationships>
</file>

<file path=ppt/notesSlides/_rels/notesSlide10.xml.rels><?xml version="1.0" encoding="UTF-8" standalone="yes" ?><Relationships xmlns="http://schemas.openxmlformats.org/package/2006/relationships"><Relationship Id="rId1" Type="http://schemas.openxmlformats.org/officeDocument/2006/relationships/slide" Target="../slides/slide201.xml"  /><Relationship Id="rId2" Type="http://schemas.openxmlformats.org/officeDocument/2006/relationships/notesMaster" Target="../notesMasters/notesMaster1.xml"  /></Relationships>
</file>

<file path=ppt/notesSlides/_rels/notesSlide11.xml.rels><?xml version="1.0" encoding="UTF-8" standalone="yes" ?><Relationships xmlns="http://schemas.openxmlformats.org/package/2006/relationships"><Relationship Id="rId1" Type="http://schemas.openxmlformats.org/officeDocument/2006/relationships/slide" Target="../slides/slide213.xml"  /><Relationship Id="rId2" Type="http://schemas.openxmlformats.org/officeDocument/2006/relationships/notesMaster" Target="../notesMasters/notesMaster1.xml"  /></Relationships>
</file>

<file path=ppt/notesSlides/_rels/notesSlide12.xml.rels><?xml version="1.0" encoding="UTF-8" standalone="yes" ?><Relationships xmlns="http://schemas.openxmlformats.org/package/2006/relationships"><Relationship Id="rId1" Type="http://schemas.openxmlformats.org/officeDocument/2006/relationships/slide" Target="../slides/slide224.xml"  /><Relationship Id="rId2" Type="http://schemas.openxmlformats.org/officeDocument/2006/relationships/notesMaster" Target="../notesMasters/notesMaster1.xml"  /></Relationships>
</file>

<file path=ppt/notesSlides/_rels/notesSlide13.xml.rels><?xml version="1.0" encoding="UTF-8" standalone="yes" ?><Relationships xmlns="http://schemas.openxmlformats.org/package/2006/relationships"><Relationship Id="rId1" Type="http://schemas.openxmlformats.org/officeDocument/2006/relationships/slide" Target="../slides/slide235.xml"  /><Relationship Id="rId2" Type="http://schemas.openxmlformats.org/officeDocument/2006/relationships/notesMaster" Target="../notesMasters/notesMaster1.xml"  /></Relationships>
</file>

<file path=ppt/notesSlides/_rels/notesSlide14.xml.rels><?xml version="1.0" encoding="UTF-8" standalone="yes" ?><Relationships xmlns="http://schemas.openxmlformats.org/package/2006/relationships"><Relationship Id="rId1" Type="http://schemas.openxmlformats.org/officeDocument/2006/relationships/slide" Target="../slides/slide246.xml"  /><Relationship Id="rId2" Type="http://schemas.openxmlformats.org/officeDocument/2006/relationships/notesMaster" Target="../notesMasters/notesMaster1.xml"  /></Relationships>
</file>

<file path=ppt/notesSlides/_rels/notesSlide15.xml.rels><?xml version="1.0" encoding="UTF-8" standalone="yes" ?><Relationships xmlns="http://schemas.openxmlformats.org/package/2006/relationships"><Relationship Id="rId1" Type="http://schemas.openxmlformats.org/officeDocument/2006/relationships/slide" Target="../slides/slide257.xml"  /><Relationship Id="rId2" Type="http://schemas.openxmlformats.org/officeDocument/2006/relationships/notesMaster" Target="../notesMasters/notesMaster1.xml"  /></Relationships>
</file>

<file path=ppt/notesSlides/_rels/notesSlide16.xml.rels><?xml version="1.0" encoding="UTF-8" standalone="yes" ?><Relationships xmlns="http://schemas.openxmlformats.org/package/2006/relationships"><Relationship Id="rId1" Type="http://schemas.openxmlformats.org/officeDocument/2006/relationships/slide" Target="../slides/slide268.xml"  /><Relationship Id="rId2" Type="http://schemas.openxmlformats.org/officeDocument/2006/relationships/notesMaster" Target="../notesMasters/notesMaster1.xml"  /></Relationships>
</file>

<file path=ppt/notesSlides/_rels/notesSlide17.xml.rels><?xml version="1.0" encoding="UTF-8" standalone="yes" ?><Relationships xmlns="http://schemas.openxmlformats.org/package/2006/relationships"><Relationship Id="rId1" Type="http://schemas.openxmlformats.org/officeDocument/2006/relationships/slide" Target="../slides/slide279.xml"  /><Relationship Id="rId2" Type="http://schemas.openxmlformats.org/officeDocument/2006/relationships/notesMaster" Target="../notesMasters/notesMaster1.xml"  /></Relationships>
</file>

<file path=ppt/notesSlides/_rels/notesSlide18.xml.rels><?xml version="1.0" encoding="UTF-8" standalone="yes" ?><Relationships xmlns="http://schemas.openxmlformats.org/package/2006/relationships"><Relationship Id="rId1" Type="http://schemas.openxmlformats.org/officeDocument/2006/relationships/slide" Target="../slides/slide290.xml"  /><Relationship Id="rId2" Type="http://schemas.openxmlformats.org/officeDocument/2006/relationships/notesMaster" Target="../notesMasters/notesMaster1.xml"  /></Relationships>
</file>

<file path=ppt/notesSlides/_rels/notesSlide19.xml.rels><?xml version="1.0" encoding="UTF-8" standalone="yes" ?><Relationships xmlns="http://schemas.openxmlformats.org/package/2006/relationships"><Relationship Id="rId1" Type="http://schemas.openxmlformats.org/officeDocument/2006/relationships/slide" Target="../slides/slide301.xml"  /><Relationship Id="rId2"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1" Type="http://schemas.openxmlformats.org/officeDocument/2006/relationships/slide" Target="../slides/slide115.xml"  /><Relationship Id="rId2" Type="http://schemas.openxmlformats.org/officeDocument/2006/relationships/notesMaster" Target="../notesMasters/notesMaster1.xml"  /></Relationships>
</file>

<file path=ppt/notesSlides/_rels/notesSlide20.xml.rels><?xml version="1.0" encoding="UTF-8" standalone="yes" ?><Relationships xmlns="http://schemas.openxmlformats.org/package/2006/relationships"><Relationship Id="rId1" Type="http://schemas.openxmlformats.org/officeDocument/2006/relationships/slide" Target="../slides/slide312.xml"  /><Relationship Id="rId2" Type="http://schemas.openxmlformats.org/officeDocument/2006/relationships/notesMaster" Target="../notesMasters/notesMaster1.xml"  /></Relationships>
</file>

<file path=ppt/notesSlides/_rels/notesSlide3.xml.rels><?xml version="1.0" encoding="UTF-8" standalone="yes" ?><Relationships xmlns="http://schemas.openxmlformats.org/package/2006/relationships"><Relationship Id="rId1" Type="http://schemas.openxmlformats.org/officeDocument/2006/relationships/slide" Target="../slides/slide125.xml"  /><Relationship Id="rId2" Type="http://schemas.openxmlformats.org/officeDocument/2006/relationships/notesMaster" Target="../notesMasters/notesMaster1.xml"  /></Relationships>
</file>

<file path=ppt/notesSlides/_rels/notesSlide4.xml.rels><?xml version="1.0" encoding="UTF-8" standalone="yes" ?><Relationships xmlns="http://schemas.openxmlformats.org/package/2006/relationships"><Relationship Id="rId1" Type="http://schemas.openxmlformats.org/officeDocument/2006/relationships/slide" Target="../slides/slide135.xml"  /><Relationship Id="rId2" Type="http://schemas.openxmlformats.org/officeDocument/2006/relationships/notesMaster" Target="../notesMasters/notesMaster1.xml"  /></Relationships>
</file>

<file path=ppt/notesSlides/_rels/notesSlide5.xml.rels><?xml version="1.0" encoding="UTF-8" standalone="yes" ?><Relationships xmlns="http://schemas.openxmlformats.org/package/2006/relationships"><Relationship Id="rId1" Type="http://schemas.openxmlformats.org/officeDocument/2006/relationships/slide" Target="../slides/slide146.xml"  /><Relationship Id="rId2" Type="http://schemas.openxmlformats.org/officeDocument/2006/relationships/notesMaster" Target="../notesMasters/notesMaster1.xml"  /></Relationships>
</file>

<file path=ppt/notesSlides/_rels/notesSlide6.xml.rels><?xml version="1.0" encoding="UTF-8" standalone="yes" ?><Relationships xmlns="http://schemas.openxmlformats.org/package/2006/relationships"><Relationship Id="rId1" Type="http://schemas.openxmlformats.org/officeDocument/2006/relationships/slide" Target="../slides/slide157.xml"  /><Relationship Id="rId2" Type="http://schemas.openxmlformats.org/officeDocument/2006/relationships/notesMaster" Target="../notesMasters/notesMaster1.xml"  /></Relationships>
</file>

<file path=ppt/notesSlides/_rels/notesSlide7.xml.rels><?xml version="1.0" encoding="UTF-8" standalone="yes" ?><Relationships xmlns="http://schemas.openxmlformats.org/package/2006/relationships"><Relationship Id="rId1" Type="http://schemas.openxmlformats.org/officeDocument/2006/relationships/slide" Target="../slides/slide168.xml"  /><Relationship Id="rId2" Type="http://schemas.openxmlformats.org/officeDocument/2006/relationships/notesMaster" Target="../notesMasters/notesMaster1.xml"  /></Relationships>
</file>

<file path=ppt/notesSlides/_rels/notesSlide8.xml.rels><?xml version="1.0" encoding="UTF-8" standalone="yes" ?><Relationships xmlns="http://schemas.openxmlformats.org/package/2006/relationships"><Relationship Id="rId1" Type="http://schemas.openxmlformats.org/officeDocument/2006/relationships/slide" Target="../slides/slide179.xml"  /><Relationship Id="rId2" Type="http://schemas.openxmlformats.org/officeDocument/2006/relationships/notesMaster" Target="../notesMasters/notesMaster1.xml"  /></Relationships>
</file>

<file path=ppt/notesSlides/_rels/notesSlide9.xml.rels><?xml version="1.0" encoding="UTF-8" standalone="yes" ?><Relationships xmlns="http://schemas.openxmlformats.org/package/2006/relationships"><Relationship Id="rId1" Type="http://schemas.openxmlformats.org/officeDocument/2006/relationships/slide" Target="../slides/slide190.xml"  /><Relationship Id="rId2" Type="http://schemas.openxmlformats.org/officeDocument/2006/relationships/notesMaster" Target="../notesMasters/notesMaster1.xml"  /></Relationships>
</file>

<file path=ppt/notesSlides/notesSlide1.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yo"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192</a:t>
            </a:fld>
            <a:endParaRPr lang="en-US" altLang="en-US"/>
          </a:p>
        </p:txBody>
      </p:sp>
    </p:spTree>
  </p:cSld>
  <p:clrMapOvr>
    <a:masterClrMapping/>
  </p:clrMapOvr>
</p:notes>
</file>

<file path=ppt/notesSlides/notesSlide10.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yo"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201</a:t>
            </a:fld>
            <a:endParaRPr lang="en-US" altLang="en-US"/>
          </a:p>
        </p:txBody>
      </p:sp>
    </p:spTree>
  </p:cSld>
  <p:clrMapOvr>
    <a:masterClrMapping/>
  </p:clrMapOvr>
</p:notes>
</file>

<file path=ppt/notesSlides/notesSlide11.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yo"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213</a:t>
            </a:fld>
            <a:endParaRPr lang="en-US" altLang="en-US"/>
          </a:p>
        </p:txBody>
      </p:sp>
    </p:spTree>
  </p:cSld>
  <p:clrMapOvr>
    <a:masterClrMapping/>
  </p:clrMapOvr>
</p:notes>
</file>

<file path=ppt/notesSlides/notesSlide12.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yo"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224</a:t>
            </a:fld>
            <a:endParaRPr lang="en-US" altLang="en-US"/>
          </a:p>
        </p:txBody>
      </p:sp>
    </p:spTree>
  </p:cSld>
  <p:clrMapOvr>
    <a:masterClrMapping/>
  </p:clrMapOvr>
</p:notes>
</file>

<file path=ppt/notesSlides/notesSlide13.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yo"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235</a:t>
            </a:fld>
            <a:endParaRPr lang="en-US" altLang="en-US"/>
          </a:p>
        </p:txBody>
      </p:sp>
    </p:spTree>
  </p:cSld>
  <p:clrMapOvr>
    <a:masterClrMapping/>
  </p:clrMapOvr>
</p:notes>
</file>

<file path=ppt/notesSlides/notesSlide14.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yo"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246</a:t>
            </a:fld>
            <a:endParaRPr lang="en-US" altLang="en-US"/>
          </a:p>
        </p:txBody>
      </p:sp>
    </p:spTree>
  </p:cSld>
  <p:clrMapOvr>
    <a:masterClrMapping/>
  </p:clrMapOvr>
</p:notes>
</file>

<file path=ppt/notesSlides/notesSlide15.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yo"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257</a:t>
            </a:fld>
            <a:endParaRPr lang="en-US" altLang="en-US"/>
          </a:p>
        </p:txBody>
      </p:sp>
    </p:spTree>
  </p:cSld>
  <p:clrMapOvr>
    <a:masterClrMapping/>
  </p:clrMapOvr>
</p:notes>
</file>

<file path=ppt/notesSlides/notesSlide16.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yo"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268</a:t>
            </a:fld>
            <a:endParaRPr lang="en-US" altLang="en-US"/>
          </a:p>
        </p:txBody>
      </p:sp>
    </p:spTree>
  </p:cSld>
  <p:clrMapOvr>
    <a:masterClrMapping/>
  </p:clrMapOvr>
</p:notes>
</file>

<file path=ppt/notesSlides/notesSlide17.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yo"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279</a:t>
            </a:fld>
            <a:endParaRPr lang="en-US" altLang="en-US"/>
          </a:p>
        </p:txBody>
      </p:sp>
    </p:spTree>
  </p:cSld>
  <p:clrMapOvr>
    <a:masterClrMapping/>
  </p:clrMapOvr>
</p:notes>
</file>

<file path=ppt/notesSlides/notesSlide18.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yo"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290</a:t>
            </a:fld>
            <a:endParaRPr lang="en-US" altLang="en-US"/>
          </a:p>
        </p:txBody>
      </p:sp>
    </p:spTree>
  </p:cSld>
  <p:clrMapOvr>
    <a:masterClrMapping/>
  </p:clrMapOvr>
</p:notes>
</file>

<file path=ppt/notesSlides/notesSlide19.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yo"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301</a:t>
            </a:fld>
            <a:endParaRPr lang="en-US" altLang="en-US"/>
          </a:p>
        </p:txBody>
      </p:sp>
    </p:spTree>
  </p:cSld>
  <p:clrMapOvr>
    <a:masterClrMapping/>
  </p:clrMapOvr>
</p:notes>
</file>

<file path=ppt/notesSlides/notesSlide2.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yo"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203</a:t>
            </a:fld>
            <a:endParaRPr lang="en-US" altLang="en-US"/>
          </a:p>
        </p:txBody>
      </p:sp>
    </p:spTree>
  </p:cSld>
  <p:clrMapOvr>
    <a:masterClrMapping/>
  </p:clrMapOvr>
</p:notes>
</file>

<file path=ppt/notesSlides/notesSlide20.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yo"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312</a:t>
            </a:fld>
            <a:endParaRPr lang="en-US" altLang="en-US"/>
          </a:p>
        </p:txBody>
      </p:sp>
    </p:spTree>
  </p:cSld>
  <p:clrMapOvr>
    <a:masterClrMapping/>
  </p:clrMapOvr>
</p:notes>
</file>

<file path=ppt/notesSlides/notesSlide3.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yo"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213</a:t>
            </a:fld>
            <a:endParaRPr lang="en-US" altLang="en-US"/>
          </a:p>
        </p:txBody>
      </p:sp>
    </p:spTree>
  </p:cSld>
  <p:clrMapOvr>
    <a:masterClrMapping/>
  </p:clrMapOvr>
</p:notes>
</file>

<file path=ppt/notesSlides/notesSlide4.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yo"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223</a:t>
            </a:fld>
            <a:endParaRPr lang="en-US" altLang="en-US"/>
          </a:p>
        </p:txBody>
      </p:sp>
    </p:spTree>
  </p:cSld>
  <p:clrMapOvr>
    <a:masterClrMapping/>
  </p:clrMapOvr>
</p:notes>
</file>

<file path=ppt/notesSlides/notesSlide5.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yo"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146</a:t>
            </a:fld>
            <a:endParaRPr lang="en-US" altLang="en-US"/>
          </a:p>
        </p:txBody>
      </p:sp>
    </p:spTree>
  </p:cSld>
  <p:clrMapOvr>
    <a:masterClrMapping/>
  </p:clrMapOvr>
</p:notes>
</file>

<file path=ppt/notesSlides/notesSlide6.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yo"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157</a:t>
            </a:fld>
            <a:endParaRPr lang="en-US" altLang="en-US"/>
          </a:p>
        </p:txBody>
      </p:sp>
    </p:spTree>
  </p:cSld>
  <p:clrMapOvr>
    <a:masterClrMapping/>
  </p:clrMapOvr>
</p:notes>
</file>

<file path=ppt/notesSlides/notesSlide7.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yo"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168</a:t>
            </a:fld>
            <a:endParaRPr lang="en-US" altLang="en-US"/>
          </a:p>
        </p:txBody>
      </p:sp>
    </p:spTree>
  </p:cSld>
  <p:clrMapOvr>
    <a:masterClrMapping/>
  </p:clrMapOvr>
</p:notes>
</file>

<file path=ppt/notesSlides/notesSlide8.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yo"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179</a:t>
            </a:fld>
            <a:endParaRPr lang="en-US" altLang="en-US"/>
          </a:p>
        </p:txBody>
      </p:sp>
    </p:spTree>
  </p:cSld>
  <p:clrMapOvr>
    <a:masterClrMapping/>
  </p:clrMapOvr>
</p:notes>
</file>

<file path=ppt/notesSlides/notesSlide9.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yo"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190</a:t>
            </a:fld>
            <a:endParaRPr lang="en-US"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a:t>마스터 제목 스타일 편집</a:t>
            </a:r>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972593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10091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8108407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323122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622069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9230515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358614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5633307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5902205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4875029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067936192"/>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  /><Relationship Id="rId10" Type="http://schemas.openxmlformats.org/officeDocument/2006/relationships/slideLayout" Target="../slideLayouts/slideLayout10.xml"  /><Relationship Id="rId11" Type="http://schemas.openxmlformats.org/officeDocument/2006/relationships/slideLayout" Target="../slideLayouts/slideLayout11.xml"  /><Relationship Id="rId12" Type="http://schemas.openxmlformats.org/officeDocument/2006/relationships/theme" Target="../theme/theme1.xml"  /><Relationship Id="rId2" Type="http://schemas.openxmlformats.org/officeDocument/2006/relationships/slideLayout" Target="../slideLayouts/slideLayout2.xml"  /><Relationship Id="rId3" Type="http://schemas.openxmlformats.org/officeDocument/2006/relationships/slideLayout" Target="../slideLayouts/slideLayout3.xml"  /><Relationship Id="rId4" Type="http://schemas.openxmlformats.org/officeDocument/2006/relationships/slideLayout" Target="../slideLayouts/slideLayout4.xml"  /><Relationship Id="rId5" Type="http://schemas.openxmlformats.org/officeDocument/2006/relationships/slideLayout" Target="../slideLayouts/slideLayout5.xml"  /><Relationship Id="rId6" Type="http://schemas.openxmlformats.org/officeDocument/2006/relationships/slideLayout" Target="../slideLayouts/slideLayout6.xml"  /><Relationship Id="rId7" Type="http://schemas.openxmlformats.org/officeDocument/2006/relationships/slideLayout" Target="../slideLayouts/slideLayout7.xml"  /><Relationship Id="rId8" Type="http://schemas.openxmlformats.org/officeDocument/2006/relationships/slideLayout" Target="../slideLayouts/slideLayout8.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44456D-8C60-4909-B986-331B77FC7904}" type="datetimeFigureOut">
              <a:rPr lang="ko-KR" altLang="en-US" smtClean="0"/>
              <a:t>2020-07-30</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2711468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3.gif"  /></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56.jpeg"  /></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7.jpeg"  /></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8.jpeg"  /></Relationships>
</file>

<file path=ppt/slides/_rels/slide104.xml.rels><?xml version="1.0" encoding="UTF-8" standalone="yes" ?><Relationships xmlns="http://schemas.openxmlformats.org/package/2006/relationships"><Relationship Id="rId1" Type="http://schemas.openxmlformats.org/officeDocument/2006/relationships/notesSlide" Target="../notesSlides/notesSlide1.xml"  /><Relationship Id="rId2" Type="http://schemas.openxmlformats.org/officeDocument/2006/relationships/slideLayout" Target="../slideLayouts/slideLayout2.xml"  /><Relationship Id="rId3" Type="http://schemas.openxmlformats.org/officeDocument/2006/relationships/image" Target="../media/image59.jpeg"  /></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0.jpeg"  /></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1.jpeg"  /></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62.jpeg"  /></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3.jpeg"  /></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4.jpeg"  /></Relationships>
</file>

<file path=ppt/slides/_rels/slide115.xml.rels><?xml version="1.0" encoding="UTF-8" standalone="yes" ?><Relationships xmlns="http://schemas.openxmlformats.org/package/2006/relationships"><Relationship Id="rId1" Type="http://schemas.openxmlformats.org/officeDocument/2006/relationships/notesSlide" Target="../notesSlides/notesSlide2.xml"  /><Relationship Id="rId2" Type="http://schemas.openxmlformats.org/officeDocument/2006/relationships/slideLayout" Target="../slideLayouts/slideLayout2.xml"  /><Relationship Id="rId3" Type="http://schemas.openxmlformats.org/officeDocument/2006/relationships/image" Target="../media/image65.jpeg"  /></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6.jpeg"  /></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7.jpeg"  /></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0.jpeg"  /></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68.jpeg"  /></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9.jpeg"  /></Relationships>
</file>

<file path=ppt/slides/_rels/slide125.xml.rels><?xml version="1.0" encoding="UTF-8" standalone="yes" ?><Relationships xmlns="http://schemas.openxmlformats.org/package/2006/relationships"><Relationship Id="rId1" Type="http://schemas.openxmlformats.org/officeDocument/2006/relationships/notesSlide" Target="../notesSlides/notesSlide3.xml"  /><Relationship Id="rId2" Type="http://schemas.openxmlformats.org/officeDocument/2006/relationships/slideLayout" Target="../slideLayouts/slideLayout2.xml"  /><Relationship Id="rId3" Type="http://schemas.openxmlformats.org/officeDocument/2006/relationships/image" Target="../media/image70.jpeg"  /></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1.jpeg"  /></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2.jpeg"  /></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73.jpeg"  /></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4.jpeg"  /></Relationships>
</file>

<file path=ppt/slides/_rels/slide135.xml.rels><?xml version="1.0" encoding="UTF-8" standalone="yes" ?><Relationships xmlns="http://schemas.openxmlformats.org/package/2006/relationships"><Relationship Id="rId1" Type="http://schemas.openxmlformats.org/officeDocument/2006/relationships/notesSlide" Target="../notesSlides/notesSlide4.xml"  /><Relationship Id="rId2" Type="http://schemas.openxmlformats.org/officeDocument/2006/relationships/slideLayout" Target="../slideLayouts/slideLayout2.xml"  /><Relationship Id="rId3" Type="http://schemas.openxmlformats.org/officeDocument/2006/relationships/image" Target="../media/image75.jpeg"  /></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6.jpeg"  /></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7.jpeg"  /></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8.jpeg"  /></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jpeg"  /></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81.jpeg"  /></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4.jpeg"  /></Relationships>
</file>

<file path=ppt/slides/_rels/slide146.xml.rels><?xml version="1.0" encoding="UTF-8" standalone="yes" ?><Relationships xmlns="http://schemas.openxmlformats.org/package/2006/relationships"><Relationship Id="rId1" Type="http://schemas.openxmlformats.org/officeDocument/2006/relationships/notesSlide" Target="../notesSlides/notesSlide5.xml"  /><Relationship Id="rId2" Type="http://schemas.openxmlformats.org/officeDocument/2006/relationships/slideLayout" Target="../slideLayouts/slideLayout2.xml"  /><Relationship Id="rId3" Type="http://schemas.openxmlformats.org/officeDocument/2006/relationships/image" Target="../media/image85.jpeg"  /></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1.jpeg"  /></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6.jpeg"  /></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7.jpeg"  /></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jpeg"  /></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88.jpeg"  /></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9.jpeg"  /></Relationships>
</file>

<file path=ppt/slides/_rels/slide157.xml.rels><?xml version="1.0" encoding="UTF-8" standalone="yes" ?><Relationships xmlns="http://schemas.openxmlformats.org/package/2006/relationships"><Relationship Id="rId1" Type="http://schemas.openxmlformats.org/officeDocument/2006/relationships/notesSlide" Target="../notesSlides/notesSlide6.xml"  /><Relationship Id="rId2" Type="http://schemas.openxmlformats.org/officeDocument/2006/relationships/slideLayout" Target="../slideLayouts/slideLayout2.xml"  /><Relationship Id="rId3" Type="http://schemas.openxmlformats.org/officeDocument/2006/relationships/image" Target="../media/image73.jpeg"  /></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0.jpeg"  /></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1.jpeg"  /></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jpeg"  /></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2.jpeg"  /></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93.jpeg"  /></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4.jpeg"  /></Relationships>
</file>

<file path=ppt/slides/_rels/slide168.xml.rels><?xml version="1.0" encoding="UTF-8" standalone="yes" ?><Relationships xmlns="http://schemas.openxmlformats.org/package/2006/relationships"><Relationship Id="rId1" Type="http://schemas.openxmlformats.org/officeDocument/2006/relationships/notesSlide" Target="../notesSlides/notesSlide7.xml"  /><Relationship Id="rId2" Type="http://schemas.openxmlformats.org/officeDocument/2006/relationships/slideLayout" Target="../slideLayouts/slideLayout2.xml"  /><Relationship Id="rId3" Type="http://schemas.openxmlformats.org/officeDocument/2006/relationships/image" Target="../media/image95.jpeg"  /></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6.jpeg"  /></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jpeg"  /></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7.jpeg"  /></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8.jpeg"  /></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99.jpeg"  /></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0.jpeg"  /></Relationships>
</file>

<file path=ppt/slides/_rels/slide179.xml.rels><?xml version="1.0" encoding="UTF-8" standalone="yes" ?><Relationships xmlns="http://schemas.openxmlformats.org/package/2006/relationships"><Relationship Id="rId1" Type="http://schemas.openxmlformats.org/officeDocument/2006/relationships/notesSlide" Target="../notesSlides/notesSlide8.xml"  /><Relationship Id="rId2" Type="http://schemas.openxmlformats.org/officeDocument/2006/relationships/slideLayout" Target="../slideLayouts/slideLayout2.xml"  /><Relationship Id="rId3" Type="http://schemas.openxmlformats.org/officeDocument/2006/relationships/image" Target="../media/image101.jpeg"  /></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2.jpeg"  /></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3.jpeg"  /></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4.jpeg"  /></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05.jpeg"  /></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6.jpeg"  /></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90.xml.rels><?xml version="1.0" encoding="UTF-8" standalone="yes" ?><Relationships xmlns="http://schemas.openxmlformats.org/package/2006/relationships"><Relationship Id="rId1" Type="http://schemas.openxmlformats.org/officeDocument/2006/relationships/notesSlide" Target="../notesSlides/notesSlide9.xml"  /><Relationship Id="rId2" Type="http://schemas.openxmlformats.org/officeDocument/2006/relationships/slideLayout" Target="../slideLayouts/slideLayout2.xml"  /><Relationship Id="rId3" Type="http://schemas.openxmlformats.org/officeDocument/2006/relationships/image" Target="../media/image107.jpeg"  /></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5.jpeg"  /></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8.jpeg"  /></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9.jpeg"  /></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10.jpeg"  /></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1.jpeg"  /></Relationships>
</file>

<file path=ppt/slides/_rels/slide201.xml.rels><?xml version="1.0" encoding="UTF-8" standalone="yes" ?><Relationships xmlns="http://schemas.openxmlformats.org/package/2006/relationships"><Relationship Id="rId1" Type="http://schemas.openxmlformats.org/officeDocument/2006/relationships/notesSlide" Target="../notesSlides/notesSlide10.xml"  /><Relationship Id="rId2" Type="http://schemas.openxmlformats.org/officeDocument/2006/relationships/slideLayout" Target="../slideLayouts/slideLayout2.xml"  /><Relationship Id="rId3" Type="http://schemas.openxmlformats.org/officeDocument/2006/relationships/image" Target="../media/image112.jpeg"  /></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3.jpeg"  /><Relationship Id="rId3" Type="http://schemas.openxmlformats.org/officeDocument/2006/relationships/image" Target="../media/image114.jpeg"  /></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5.jpeg"  /></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6.jpeg"  /></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17.jpeg"  /></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8.jpeg"  /></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9.jpeg"  /></Relationships>
</file>

<file path=ppt/slides/_rels/slide213.xml.rels><?xml version="1.0" encoding="UTF-8" standalone="yes" ?><Relationships xmlns="http://schemas.openxmlformats.org/package/2006/relationships"><Relationship Id="rId1" Type="http://schemas.openxmlformats.org/officeDocument/2006/relationships/notesSlide" Target="../notesSlides/notesSlide11.xml"  /><Relationship Id="rId2" Type="http://schemas.openxmlformats.org/officeDocument/2006/relationships/slideLayout" Target="../slideLayouts/slideLayout2.xml"  /><Relationship Id="rId3" Type="http://schemas.openxmlformats.org/officeDocument/2006/relationships/image" Target="../media/image120.jpeg"  /></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1.jpeg"  /></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2.jpeg"  /></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17.jpeg"  /></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3.jpeg"  /></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4.jpeg"  /></Relationships>
</file>

<file path=ppt/slides/_rels/slide224.xml.rels><?xml version="1.0" encoding="UTF-8" standalone="yes" ?><Relationships xmlns="http://schemas.openxmlformats.org/package/2006/relationships"><Relationship Id="rId1" Type="http://schemas.openxmlformats.org/officeDocument/2006/relationships/notesSlide" Target="../notesSlides/notesSlide12.xml"  /><Relationship Id="rId2" Type="http://schemas.openxmlformats.org/officeDocument/2006/relationships/slideLayout" Target="../slideLayouts/slideLayout2.xml"  /><Relationship Id="rId3" Type="http://schemas.openxmlformats.org/officeDocument/2006/relationships/image" Target="../media/image125.jpeg"  /></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6.jpeg"  /></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7.jpeg"  /></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5.jpeg"  /></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28.jpeg"  /></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9.jpeg"  /></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0.jpeg"  /></Relationships>
</file>

<file path=ppt/slides/_rels/slide235.xml.rels><?xml version="1.0" encoding="UTF-8" standalone="yes" ?><Relationships xmlns="http://schemas.openxmlformats.org/package/2006/relationships"><Relationship Id="rId1" Type="http://schemas.openxmlformats.org/officeDocument/2006/relationships/notesSlide" Target="../notesSlides/notesSlide13.xml"  /><Relationship Id="rId2" Type="http://schemas.openxmlformats.org/officeDocument/2006/relationships/slideLayout" Target="../slideLayouts/slideLayout2.xml"  /><Relationship Id="rId3" Type="http://schemas.openxmlformats.org/officeDocument/2006/relationships/image" Target="../media/image131.jpeg"  /></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8.jpeg"  /></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2.jpeg"  /></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33.jpeg"  /></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4.jpeg"  /></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5.jpeg"  /></Relationships>
</file>

<file path=ppt/slides/_rels/slide246.xml.rels><?xml version="1.0" encoding="UTF-8" standalone="yes" ?><Relationships xmlns="http://schemas.openxmlformats.org/package/2006/relationships"><Relationship Id="rId1" Type="http://schemas.openxmlformats.org/officeDocument/2006/relationships/notesSlide" Target="../notesSlides/notesSlide14.xml"  /><Relationship Id="rId2" Type="http://schemas.openxmlformats.org/officeDocument/2006/relationships/slideLayout" Target="../slideLayouts/slideLayout2.xml"  /><Relationship Id="rId3" Type="http://schemas.openxmlformats.org/officeDocument/2006/relationships/image" Target="../media/image136.jpeg"  /></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7.jpeg"  /></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3.jpeg"  /></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jpeg"  /></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38.jpeg"  /></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9.jpeg"  /><Relationship Id="rId3" Type="http://schemas.openxmlformats.org/officeDocument/2006/relationships/image" Target="../media/image140.jpeg"  /></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1.jpeg"  /></Relationships>
</file>

<file path=ppt/slides/_rels/slide257.xml.rels><?xml version="1.0" encoding="UTF-8" standalone="yes" ?><Relationships xmlns="http://schemas.openxmlformats.org/package/2006/relationships"><Relationship Id="rId1" Type="http://schemas.openxmlformats.org/officeDocument/2006/relationships/notesSlide" Target="../notesSlides/notesSlide15.xml"  /><Relationship Id="rId2" Type="http://schemas.openxmlformats.org/officeDocument/2006/relationships/slideLayout" Target="../slideLayouts/slideLayout2.xml"  /><Relationship Id="rId3" Type="http://schemas.openxmlformats.org/officeDocument/2006/relationships/image" Target="../media/image142.jpeg"  /></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3.jpeg"  /></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4.jpeg"  /></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jpeg"  /></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45.jpeg"  /></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6.jpeg"  /></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7.jpeg"  /></Relationships>
</file>

<file path=ppt/slides/_rels/slide268.xml.rels><?xml version="1.0" encoding="UTF-8" standalone="yes" ?><Relationships xmlns="http://schemas.openxmlformats.org/package/2006/relationships"><Relationship Id="rId1" Type="http://schemas.openxmlformats.org/officeDocument/2006/relationships/notesSlide" Target="../notesSlides/notesSlide16.xml"  /><Relationship Id="rId2" Type="http://schemas.openxmlformats.org/officeDocument/2006/relationships/slideLayout" Target="../slideLayouts/slideLayout2.xml"  /><Relationship Id="rId3" Type="http://schemas.openxmlformats.org/officeDocument/2006/relationships/image" Target="../media/image148.jpeg"  /></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9.jpeg"  /></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8.jpeg"  /></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0.jpeg"  /></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51.jpeg"  /></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2.jpeg"  /></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3.jpeg"  /></Relationships>
</file>

<file path=ppt/slides/_rels/slide279.xml.rels><?xml version="1.0" encoding="UTF-8" standalone="yes" ?><Relationships xmlns="http://schemas.openxmlformats.org/package/2006/relationships"><Relationship Id="rId1" Type="http://schemas.openxmlformats.org/officeDocument/2006/relationships/notesSlide" Target="../notesSlides/notesSlide17.xml"  /><Relationship Id="rId2" Type="http://schemas.openxmlformats.org/officeDocument/2006/relationships/slideLayout" Target="../slideLayouts/slideLayout2.xml"  /><Relationship Id="rId3" Type="http://schemas.openxmlformats.org/officeDocument/2006/relationships/image" Target="../media/image154.jpeg"  /></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9.jpeg"  /></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5.jpeg"  /></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6.jpeg"  /></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57.jpeg"  /></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158.png"  /><Relationship Id="rId7" Type="http://schemas.openxmlformats.org/officeDocument/2006/relationships/image" Target="../media/image83.png"  /></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9.jpeg"  /></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0.jpeg"  /></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0.jpeg"  /></Relationships>
</file>

<file path=ppt/slides/_rels/slide290.xml.rels><?xml version="1.0" encoding="UTF-8" standalone="yes" ?><Relationships xmlns="http://schemas.openxmlformats.org/package/2006/relationships"><Relationship Id="rId1" Type="http://schemas.openxmlformats.org/officeDocument/2006/relationships/notesSlide" Target="../notesSlides/notesSlide18.xml"  /><Relationship Id="rId2" Type="http://schemas.openxmlformats.org/officeDocument/2006/relationships/slideLayout" Target="../slideLayouts/slideLayout2.xml"  /><Relationship Id="rId3" Type="http://schemas.openxmlformats.org/officeDocument/2006/relationships/image" Target="../media/image161.jpeg"  /></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2.jpeg"  /></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3.jpeg"  /><Relationship Id="rId3" Type="http://schemas.openxmlformats.org/officeDocument/2006/relationships/image" Target="../media/image164.jpeg"  /></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158.png"  /><Relationship Id="rId7" Type="http://schemas.openxmlformats.org/officeDocument/2006/relationships/image" Target="../media/image83.png"  /></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65.jpeg"  /></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6.jpeg"  /></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jpeg"  /></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7.jpeg"  /></Relationships>
</file>

<file path=ppt/slides/_rels/slide301.xml.rels><?xml version="1.0" encoding="UTF-8" standalone="yes" ?><Relationships xmlns="http://schemas.openxmlformats.org/package/2006/relationships"><Relationship Id="rId1" Type="http://schemas.openxmlformats.org/officeDocument/2006/relationships/notesSlide" Target="../notesSlides/notesSlide19.xml"  /><Relationship Id="rId2" Type="http://schemas.openxmlformats.org/officeDocument/2006/relationships/slideLayout" Target="../slideLayouts/slideLayout2.xml"  /><Relationship Id="rId3" Type="http://schemas.openxmlformats.org/officeDocument/2006/relationships/image" Target="../media/image168.jpeg"  /></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9.jpeg"  /></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0.jpeg"  /></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71.jpeg"  /></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2.jpeg"  /></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3.jpeg"  /></Relationships>
</file>

<file path=ppt/slides/_rels/slide312.xml.rels><?xml version="1.0" encoding="UTF-8" standalone="yes" ?><Relationships xmlns="http://schemas.openxmlformats.org/package/2006/relationships"><Relationship Id="rId1" Type="http://schemas.openxmlformats.org/officeDocument/2006/relationships/notesSlide" Target="../notesSlides/notesSlide20.xml"  /><Relationship Id="rId2" Type="http://schemas.openxmlformats.org/officeDocument/2006/relationships/slideLayout" Target="../slideLayouts/slideLayout2.xml"  /><Relationship Id="rId3" Type="http://schemas.openxmlformats.org/officeDocument/2006/relationships/image" Target="../media/image174.jpeg"  /></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5.jpeg"  /></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6.jpeg"  /></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21.jpeg"  /></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2.jpeg"  /></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3.jpeg"  /></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4.jpeg"  /></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5.jpeg"  /></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jpeg"  /></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6.jpeg"  /></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27.jpeg"  /></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8.jpeg"  /></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9.jpeg"  /></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0.jpeg"  /></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jpeg"  /></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1.jpeg"  /></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2.jpeg"  /></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33.jpeg"  /></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4.jpeg"  /></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5.jpeg"  /></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gif"  /></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6.jpeg"  /></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7.jpeg"  /></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8.jpeg"  /></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39.jpeg"  /></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0.jpeg"  /></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jpeg"  /></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1.jpeg"  /><Relationship Id="rId3" Type="http://schemas.openxmlformats.org/officeDocument/2006/relationships/image" Target="../media/image42.jpeg"  /></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3.jpeg"  /></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4.jpeg"  /></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5.jpeg"  /></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46.jpeg"  /></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7.jpeg"  /></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8.jpeg"  /></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9.jpeg"  /></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0.jpeg"  /></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51.jpeg"  /></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1.jpeg"  /></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2.jpeg"  /></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3.jpeg"  /></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4.jpeg"  /></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5.jpeg"  /></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slide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312368" cy="369332"/>
          </a:xfrm>
          <a:prstGeom prst="rect">
            <a:avLst/>
          </a:prstGeom>
          <a:noFill/>
        </p:spPr>
        <p:txBody>
          <a:bodyPr wrap="square">
            <a:spAutoFit/>
          </a:bodyPr>
          <a:lstStyle/>
          <a:p>
            <a:pPr xmlns:a="http://schemas.openxmlformats.org/drawingml/2006/main" lvl="0">
              <a:defRPr/>
            </a:pPr>
            <a:r xmlns:a="http://schemas.openxmlformats.org/drawingml/2006/main">
              <a:rPr lang="yo" altLang="ko-KR" b="1">
                <a:solidFill>
                  <a:schemeClr val="tx1">
                    <a:lumMod val="50000"/>
                    <a:lumOff val="50000"/>
                  </a:schemeClr>
                </a:solidFill>
              </a:rPr>
              <a:t>No. 72 Ọrọ Ọlọrun</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2129464"/>
            <a:ext cx="3931114" cy="2097731"/>
          </a:xfrm>
          <a:prstGeom prst="rect">
            <a:avLst/>
          </a:prstGeom>
          <a:noFill/>
        </p:spPr>
        <p:txBody>
          <a:bodyPr wrap="square">
            <a:spAutoFit/>
          </a:bodyPr>
          <a:lstStyle/>
          <a:p>
            <a:pPr xmlns:a="http://schemas.openxmlformats.org/drawingml/2006/main" algn="ctr">
              <a:defRPr/>
            </a:pPr>
            <a:r xmlns:a="http://schemas.openxmlformats.org/drawingml/2006/main">
              <a:rPr lang="yo" altLang="ko-KR" sz="4400"/>
              <a:t>Ọmọ Keji ti sọnu a si ri</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8" name="그림 17"/>
          <p:cNvPicPr>
            <a:picLocks noChangeAspect="1"/>
          </p:cNvPicPr>
          <p:nvPr/>
        </p:nvPicPr>
        <p:blipFill rotWithShape="1">
          <a:blip r:embed="rId8"/>
          <a:stretch>
            <a:fillRect/>
          </a:stretch>
        </p:blipFill>
        <p:spPr>
          <a:xfrm>
            <a:off x="4932040" y="1700808"/>
            <a:ext cx="3563952" cy="417122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yo" sz="4000">
                <a:solidFill>
                  <a:srgbClr val="ff0000"/>
                </a:solidFill>
              </a:rPr>
              <a:t>Ti oni</a:t>
            </a:r>
            <a:r xmlns:a="http://schemas.openxmlformats.org/drawingml/2006/main">
              <a:rPr altLang="en-US" lang="yo" sz="4000">
                <a:solidFill>
                  <a:srgbClr val="ff0000"/>
                </a:solidFill>
              </a:rPr>
              <a:t> </a:t>
            </a:r>
            <a:r xmlns:a="http://schemas.openxmlformats.org/drawingml/2006/main">
              <a:rPr altLang="ko-KR" lang="yo" sz="4000">
                <a:solidFill>
                  <a:srgbClr val="ff0000"/>
                </a:solidFill>
              </a:rPr>
              <a:t>Idanwo</a:t>
            </a:r>
            <a:r xmlns:a="http://schemas.openxmlformats.org/drawingml/2006/main">
              <a:rPr altLang="en-US" lang="yo" sz="4000">
                <a:solidFill>
                  <a:srgbClr val="ff0000"/>
                </a:solidFill>
              </a:rPr>
              <a:t> </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792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02024" y="51345"/>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yo" sz="3200">
                <a:solidFill>
                  <a:schemeClr val="tx1">
                    <a:lumMod val="65000"/>
                    <a:lumOff val="35000"/>
                  </a:schemeClr>
                </a:solidFill>
              </a:rPr>
              <a:t>Báwo ni bàbá náà ṣe ṣe sí ọmọkùnrin kejì nígbà tó padà dé?</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yo" sz="2800">
                <a:solidFill>
                  <a:schemeClr val="tx1">
                    <a:lumMod val="65000"/>
                    <a:lumOff val="35000"/>
                  </a:schemeClr>
                </a:solidFill>
              </a:rPr>
              <a:t>① </a:t>
            </a:r>
            <a:r xmlns:a="http://schemas.openxmlformats.org/drawingml/2006/main">
              <a:rPr altLang="ko-KR" lang="yo" sz="2800">
                <a:solidFill>
                  <a:schemeClr val="tx1">
                    <a:lumMod val="65000"/>
                    <a:lumOff val="35000"/>
                  </a:schemeClr>
                </a:solidFill>
              </a:rPr>
              <a:t>Ó lé ọmọkùnrin kejì jáde.</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yo" sz="2800">
                <a:solidFill>
                  <a:schemeClr val="tx1">
                    <a:lumMod val="65000"/>
                    <a:lumOff val="35000"/>
                  </a:schemeClr>
                </a:solidFill>
              </a:rPr>
              <a:t>② </a:t>
            </a:r>
            <a:r xmlns:a="http://schemas.openxmlformats.org/drawingml/2006/main">
              <a:rPr altLang="ko-KR" lang="yo" sz="2800">
                <a:solidFill>
                  <a:schemeClr val="tx1">
                    <a:lumMod val="65000"/>
                    <a:lumOff val="35000"/>
                  </a:schemeClr>
                </a:solidFill>
              </a:rPr>
              <a:t>Ó lu ọmọ kejì.</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yo" sz="2800">
                <a:solidFill>
                  <a:schemeClr val="tx1">
                    <a:lumMod val="65000"/>
                    <a:lumOff val="35000"/>
                  </a:schemeClr>
                </a:solidFill>
              </a:rPr>
              <a:t>③ </a:t>
            </a:r>
            <a:r xmlns:a="http://schemas.openxmlformats.org/drawingml/2006/main">
              <a:rPr altLang="ko-KR" lang="yo" sz="2800">
                <a:solidFill>
                  <a:schemeClr val="tx1">
                    <a:lumMod val="65000"/>
                    <a:lumOff val="35000"/>
                  </a:schemeClr>
                </a:solidFill>
              </a:rPr>
              <a:t>Kò rí ọmọkùnrin kejì.</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yo" sz="2800">
                <a:solidFill>
                  <a:schemeClr val="tx1">
                    <a:lumMod val="65000"/>
                    <a:lumOff val="35000"/>
                  </a:schemeClr>
                </a:solidFill>
              </a:rPr>
              <a:t>④ </a:t>
            </a:r>
            <a:r xmlns:a="http://schemas.openxmlformats.org/drawingml/2006/main">
              <a:rPr altLang="ko-KR" lang="yo" sz="2800">
                <a:solidFill>
                  <a:schemeClr val="tx1">
                    <a:lumMod val="65000"/>
                    <a:lumOff val="35000"/>
                  </a:schemeClr>
                </a:solidFill>
              </a:rPr>
              <a:t>Ó fi ayọ̀ tẹ́wọ́ gba ọmọ kejì.</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50316"/>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yo" sz="2800">
                <a:solidFill>
                  <a:srgbClr val="ff0000"/>
                </a:solidFill>
              </a:rPr>
              <a:t>④ </a:t>
            </a:r>
            <a:r xmlns:a="http://schemas.openxmlformats.org/drawingml/2006/main">
              <a:rPr altLang="ko-KR" lang="yo" sz="2800">
                <a:solidFill>
                  <a:srgbClr val="ff0000"/>
                </a:solidFill>
              </a:rPr>
              <a:t>Ó fi ayọ̀ tẹ́wọ́ gba ọmọ kejì.</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0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yo" altLang="ko-KR" b="1">
                <a:solidFill>
                  <a:schemeClr val="tx1">
                    <a:lumMod val="50000"/>
                    <a:lumOff val="50000"/>
                  </a:schemeClr>
                </a:solidFill>
              </a:rPr>
              <a:t>No. 81 Ọrọ Ọlọrun</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772982"/>
          </a:xfrm>
          <a:prstGeom prst="rect">
            <a:avLst/>
          </a:prstGeom>
          <a:noFill/>
        </p:spPr>
        <p:txBody>
          <a:bodyPr wrap="square">
            <a:spAutoFit/>
          </a:bodyPr>
          <a:lstStyle/>
          <a:p>
            <a:pPr xmlns:a="http://schemas.openxmlformats.org/drawingml/2006/main" algn="ctr">
              <a:defRPr/>
            </a:pPr>
            <a:r xmlns:a="http://schemas.openxmlformats.org/drawingml/2006/main">
              <a:rPr lang="yo" altLang="ko-KR" sz="4400"/>
              <a:t>Onigbese to je egberun mewa Talenti</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7" name="그림 6"/>
          <p:cNvPicPr>
            <a:picLocks noChangeAspect="1"/>
          </p:cNvPicPr>
          <p:nvPr/>
        </p:nvPicPr>
        <p:blipFill rotWithShape="1">
          <a:blip r:embed="rId8"/>
          <a:stretch>
            <a:fillRect/>
          </a:stretch>
        </p:blipFill>
        <p:spPr>
          <a:xfrm>
            <a:off x="5220072" y="1700808"/>
            <a:ext cx="3923929" cy="416994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yo" sz="4000">
                <a:solidFill>
                  <a:srgbClr val="ff0000"/>
                </a:solidFill>
              </a:rPr>
              <a:t>Oro Oni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87091" y="5048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105468" y="50480"/>
            <a:ext cx="983695" cy="648072"/>
          </a:xfrm>
          <a:prstGeom prst="rect">
            <a:avLst/>
          </a:prstGeom>
          <a:noFill/>
        </p:spPr>
      </p:pic>
      <p:sp>
        <p:nvSpPr>
          <p:cNvPr id="23" name="TextBox 22"/>
          <p:cNvSpPr txBox="1"/>
          <p:nvPr/>
        </p:nvSpPr>
        <p:spPr>
          <a:xfrm>
            <a:off x="539552" y="2420888"/>
            <a:ext cx="8208912" cy="1730107"/>
          </a:xfrm>
          <a:prstGeom prst="rect">
            <a:avLst/>
          </a:prstGeom>
          <a:noFill/>
        </p:spPr>
        <p:txBody>
          <a:bodyPr wrap="square">
            <a:spAutoFit/>
          </a:bodyPr>
          <a:lstStyle/>
          <a:p>
            <a:pPr xmlns:a="http://schemas.openxmlformats.org/drawingml/2006/main" lvl="0">
              <a:defRPr/>
            </a:pPr>
            <a:r xmlns:a="http://schemas.openxmlformats.org/drawingml/2006/main">
              <a:rPr altLang="ko-KR" lang="yo" sz="3600"/>
              <a:t>Kò ha yẹ kí o ṣàánú fún ìránṣẹ́ ẹlẹgbẹ́ rẹ gẹ́gẹ́ bí mo ti ṣe sí ọ?</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yo" sz="2800">
                <a:solidFill>
                  <a:schemeClr val="tx1">
                    <a:lumMod val="65000"/>
                    <a:lumOff val="35000"/>
                  </a:schemeClr>
                </a:solidFill>
              </a:rPr>
              <a:t>Matteu</a:t>
            </a:r>
            <a:r xmlns:a="http://schemas.openxmlformats.org/drawingml/2006/main">
              <a:rPr altLang="en-US" lang="yo" sz="2800">
                <a:solidFill>
                  <a:schemeClr val="tx1">
                    <a:lumMod val="65000"/>
                    <a:lumOff val="35000"/>
                  </a:schemeClr>
                </a:solidFill>
              </a:rPr>
              <a:t> </a:t>
            </a:r>
            <a:r xmlns:a="http://schemas.openxmlformats.org/drawingml/2006/main">
              <a:rPr altLang="ko-KR" lang="yo" sz="2800">
                <a:solidFill>
                  <a:schemeClr val="tx1">
                    <a:lumMod val="65000"/>
                    <a:lumOff val="35000"/>
                  </a:schemeClr>
                </a:solidFill>
              </a:rPr>
              <a:t>18:</a:t>
            </a:r>
            <a:r xmlns:a="http://schemas.openxmlformats.org/drawingml/2006/main">
              <a:rPr altLang="en-US" lang="yo" sz="2800">
                <a:solidFill>
                  <a:schemeClr val="tx1">
                    <a:lumMod val="65000"/>
                    <a:lumOff val="35000"/>
                  </a:schemeClr>
                </a:solidFill>
              </a:rPr>
              <a:t> </a:t>
            </a:r>
            <a:r xmlns:a="http://schemas.openxmlformats.org/drawingml/2006/main">
              <a:rPr altLang="ko-KR" lang="yo" sz="2800">
                <a:solidFill>
                  <a:schemeClr val="tx1">
                    <a:lumMod val="65000"/>
                    <a:lumOff val="35000"/>
                  </a:schemeClr>
                </a:solidFill>
              </a:rPr>
              <a:t>33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35583" y="5325432"/>
            <a:ext cx="9053611" cy="1549713"/>
          </a:xfrm>
          <a:prstGeom prst="rect">
            <a:avLst/>
          </a:prstGeom>
          <a:noFill/>
        </p:spPr>
        <p:txBody>
          <a:bodyPr wrap="square">
            <a:spAutoFit/>
          </a:bodyPr>
          <a:lstStyle/>
          <a:p>
            <a:pPr xmlns:a="http://schemas.openxmlformats.org/drawingml/2006/main" lvl="0">
              <a:defRPr/>
            </a:pPr>
            <a:r xmlns:a="http://schemas.openxmlformats.org/drawingml/2006/main">
              <a:rPr lang="yo" altLang="ko-KR" sz="3200">
                <a:solidFill>
                  <a:schemeClr val="tx1">
                    <a:lumMod val="65000"/>
                    <a:lumOff val="35000"/>
                  </a:schemeClr>
                </a:solidFill>
              </a:rPr>
              <a:t>Ọkùnrin kan wà tí ó jẹ ọba ní ẹgbàárùn-ún tálẹ́ńtì. Ọba ṣãnu fun ọkunrin naa, o fagilee gbese naa.</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9512" y="5042118"/>
            <a:ext cx="9134632" cy="1794927"/>
          </a:xfrm>
          <a:prstGeom prst="rect">
            <a:avLst/>
          </a:prstGeom>
          <a:noFill/>
        </p:spPr>
        <p:txBody>
          <a:bodyPr wrap="square">
            <a:spAutoFit/>
          </a:bodyPr>
          <a:lstStyle/>
          <a:p>
            <a:pPr xmlns:a="http://schemas.openxmlformats.org/drawingml/2006/main" lvl="0">
              <a:defRPr/>
            </a:pPr>
            <a:r xmlns:a="http://schemas.openxmlformats.org/drawingml/2006/main">
              <a:rPr lang="yo" altLang="ko-KR" sz="2800">
                <a:solidFill>
                  <a:schemeClr val="tx1">
                    <a:lumMod val="65000"/>
                    <a:lumOff val="35000"/>
                  </a:schemeClr>
                </a:solidFill>
              </a:rPr>
              <a:t>Ṣùgbọ́n nígbà tí ọkùnrin náà jáde, ó rí ọ̀kan nínú àwọn ìránṣẹ́ ẹlẹgbẹ́ rẹ̀ tí ó jẹ ẹ́ ní ọgọ́rùn-ún dínárì. Ó gbá a mú, ó sì bínú sí i. "San ohun ti o jẹ mi pada!"</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123728" y="0"/>
            <a:ext cx="4948990" cy="50131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32542" y="5270148"/>
            <a:ext cx="9078915" cy="1557372"/>
          </a:xfrm>
          <a:prstGeom prst="rect">
            <a:avLst/>
          </a:prstGeom>
          <a:noFill/>
        </p:spPr>
        <p:txBody>
          <a:bodyPr wrap="square">
            <a:spAutoFit/>
          </a:bodyPr>
          <a:lstStyle/>
          <a:p>
            <a:pPr xmlns:a="http://schemas.openxmlformats.org/drawingml/2006/main" lvl="0">
              <a:defRPr/>
            </a:pPr>
            <a:r xmlns:a="http://schemas.openxmlformats.org/drawingml/2006/main">
              <a:rPr altLang="ko-KR" lang="yo" sz="3200">
                <a:solidFill>
                  <a:schemeClr val="tx1">
                    <a:lumMod val="65000"/>
                    <a:lumOff val="35000"/>
                  </a:schemeClr>
                </a:solidFill>
              </a:rPr>
              <a:t>Ó sì jù ìránṣẹ́ ẹlẹgbẹ́ rẹ̀ sínú túbú. Ọba gbọ́ ìròyìn yìí láti ọ̀dọ̀ ìránṣẹ́ rẹ̀ mìíràn.</a:t>
            </a:r>
            <a:endParaRPr xmlns:a="http://schemas.openxmlformats.org/drawingml/2006/main" altLang="en-US" lang="ko-KR" sz="3200">
              <a:solidFill>
                <a:schemeClr val="tx1">
                  <a:lumMod val="65000"/>
                  <a:lumOff val="35000"/>
                </a:schemeClr>
              </a:solidFill>
            </a:endParaRPr>
          </a:p>
        </p:txBody>
      </p:sp>
      <p:pic>
        <p:nvPicPr>
          <p:cNvPr id="2" name="그림 1"/>
          <p:cNvPicPr>
            <a:picLocks noChangeAspect="1"/>
          </p:cNvPicPr>
          <p:nvPr/>
        </p:nvPicPr>
        <p:blipFill rotWithShape="1">
          <a:blip r:embed="rId3"/>
          <a:srcRect b="9" l="263" r="157" t="319"/>
          <a:stretch>
            <a:fillRect/>
          </a:stretch>
        </p:blipFill>
        <p:spPr>
          <a:xfrm>
            <a:off x="0" y="692696"/>
            <a:ext cx="9144000" cy="41764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8946" y="5042118"/>
            <a:ext cx="9134646" cy="1794927"/>
          </a:xfrm>
          <a:prstGeom prst="rect">
            <a:avLst/>
          </a:prstGeom>
          <a:noFill/>
        </p:spPr>
        <p:txBody>
          <a:bodyPr wrap="square">
            <a:spAutoFit/>
          </a:bodyPr>
          <a:lstStyle/>
          <a:p>
            <a:pPr xmlns:a="http://schemas.openxmlformats.org/drawingml/2006/main" lvl="0">
              <a:defRPr/>
            </a:pPr>
            <a:r xmlns:a="http://schemas.openxmlformats.org/drawingml/2006/main">
              <a:rPr lang="yo" altLang="ko-KR" sz="2800">
                <a:solidFill>
                  <a:schemeClr val="tx1">
                    <a:lumMod val="65000"/>
                    <a:lumOff val="35000"/>
                  </a:schemeClr>
                </a:solidFill>
              </a:rPr>
              <a:t>Nigbana ni ọba binu o si pè iranṣẹ na pada. “Mo fagile gbogbo gbese rẹ yẹn nitori pe o bẹbẹ fun mi. Kò ha yẹ kí o ṣàánú fún àwọn ìránṣẹ́ ẹlẹgbẹ́ rẹ gẹ́gẹ́ bí mo ti ṣe sí ọ?”</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2411760" y="1"/>
            <a:ext cx="4125792" cy="50131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762" y="5805264"/>
            <a:ext cx="9107238" cy="954107"/>
          </a:xfrm>
          <a:prstGeom prst="rect">
            <a:avLst/>
          </a:prstGeom>
          <a:noFill/>
        </p:spPr>
        <p:txBody>
          <a:bodyPr wrap="square">
            <a:spAutoFit/>
          </a:bodyPr>
          <a:lstStyle/>
          <a:p>
            <a:pPr xmlns:a="http://schemas.openxmlformats.org/drawingml/2006/main" lvl="0">
              <a:defRPr/>
            </a:pPr>
            <a:r xmlns:a="http://schemas.openxmlformats.org/drawingml/2006/main">
              <a:rPr lang="yo" altLang="ko-KR" sz="2800">
                <a:solidFill>
                  <a:schemeClr val="tx1">
                    <a:lumMod val="65000"/>
                    <a:lumOff val="35000"/>
                  </a:schemeClr>
                </a:solidFill>
              </a:rPr>
              <a:t>Jésù sọ pé: “Gẹ́gẹ́ bí Baba wa tí ń bẹ ní ọ̀run ti dárí jì yín, kí ẹ sì máa dárí ji ara yín.”</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31072" y="0"/>
            <a:ext cx="9144000" cy="574996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yo" sz="4000"/>
              <a:t>Eko Oni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9015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112603"/>
            <a:ext cx="983695" cy="648072"/>
          </a:xfrm>
          <a:prstGeom prst="rect">
            <a:avLst/>
          </a:prstGeom>
          <a:noFill/>
        </p:spPr>
      </p:pic>
      <p:sp>
        <p:nvSpPr>
          <p:cNvPr id="17" name="TextBox 16"/>
          <p:cNvSpPr txBox="1"/>
          <p:nvPr/>
        </p:nvSpPr>
        <p:spPr>
          <a:xfrm>
            <a:off x="380230" y="1124744"/>
            <a:ext cx="8352928" cy="4474051"/>
          </a:xfrm>
          <a:prstGeom prst="rect">
            <a:avLst/>
          </a:prstGeom>
          <a:noFill/>
        </p:spPr>
        <p:txBody>
          <a:bodyPr wrap="square">
            <a:spAutoFit/>
          </a:bodyPr>
          <a:lstStyle/>
          <a:p>
            <a:pPr xmlns:a="http://schemas.openxmlformats.org/drawingml/2006/main" algn="ctr">
              <a:defRPr/>
            </a:pPr>
            <a:r xmlns:a="http://schemas.openxmlformats.org/drawingml/2006/main">
              <a:rPr altLang="ko-KR" lang="yo" sz="3200">
                <a:solidFill>
                  <a:schemeClr val="tx1">
                    <a:lumMod val="65000"/>
                    <a:lumOff val="35000"/>
                  </a:schemeClr>
                </a:solidFill>
              </a:rPr>
              <a:t>Wọ́n bọ́ ẹrú kan kúrò lọ́wọ́ gbèsè ńlá tí ó tó ẹgbẹ̀rún mẹ́wàá tálẹ́ńtì.</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yo" sz="3200">
                <a:solidFill>
                  <a:schemeClr val="tx1">
                    <a:lumMod val="65000"/>
                    <a:lumOff val="35000"/>
                  </a:schemeClr>
                </a:solidFill>
              </a:rPr>
              <a:t>Ṣùgbọ́n kò dárí ji ìránṣẹ́ ẹlẹgbẹ́ rẹ̀ tí ó jẹ ẹ́ ní gbèsè ọgọ́rùn-ún dínárì.</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yo" sz="3200">
                <a:solidFill>
                  <a:schemeClr val="tx1">
                    <a:lumMod val="65000"/>
                    <a:lumOff val="35000"/>
                  </a:schemeClr>
                </a:solidFill>
              </a:rPr>
              <a:t>Eyi jẹ iwa aimoore.</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yo" sz="3200">
                <a:solidFill>
                  <a:schemeClr val="tx1">
                    <a:lumMod val="65000"/>
                    <a:lumOff val="35000"/>
                  </a:schemeClr>
                </a:solidFill>
              </a:rPr>
              <a:t>A tun dariji ati ti o ti fipamọ nipa ore-ọfẹ nipasẹ Jesu.</a:t>
            </a:r>
            <a:r xmlns:a="http://schemas.openxmlformats.org/drawingml/2006/main">
              <a:rPr altLang="en-US" lang="yo" sz="3200">
                <a:solidFill>
                  <a:schemeClr val="tx1">
                    <a:lumMod val="65000"/>
                    <a:lumOff val="35000"/>
                  </a:schemeClr>
                </a:solidFill>
              </a:rPr>
              <a:t> </a:t>
            </a:r>
            <a:r xmlns:a="http://schemas.openxmlformats.org/drawingml/2006/main">
              <a:rPr altLang="ko-KR" lang="yo" sz="3200">
                <a:solidFill>
                  <a:schemeClr val="tx1">
                    <a:lumMod val="65000"/>
                    <a:lumOff val="35000"/>
                  </a:schemeClr>
                </a:solidFill>
              </a:rPr>
              <a:t>Ti a ko ba gbagbe oore-ọfẹ yẹn, a ni lati dariji awọn ti o ṣe aṣiṣe si wa.</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0471" y="204846"/>
            <a:ext cx="4053592" cy="574299"/>
          </a:xfrm>
          <a:prstGeom prst="rect">
            <a:avLst/>
          </a:prstGeom>
          <a:noFill/>
        </p:spPr>
        <p:txBody>
          <a:bodyPr wrap="square">
            <a:spAutoFit/>
          </a:bodyPr>
          <a:lstStyle/>
          <a:p>
            <a:pPr xmlns:a="http://schemas.openxmlformats.org/drawingml/2006/main" algn="ctr">
              <a:defRPr/>
            </a:pPr>
            <a:r xmlns:a="http://schemas.openxmlformats.org/drawingml/2006/main">
              <a:rPr altLang="ko-KR" lang="yo" sz="3200"/>
              <a:t>Tani Jesu?</a:t>
            </a:r>
            <a:r xmlns:a="http://schemas.openxmlformats.org/drawingml/2006/main">
              <a:rPr altLang="en-US" lang="yo"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yo" sz="3600">
                <a:solidFill>
                  <a:srgbClr val="0070c0"/>
                </a:solidFill>
              </a:rPr>
              <a:t>Jesu ni..</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altLang="ko-KR" lang="yo" sz="3600">
                <a:solidFill>
                  <a:schemeClr val="tx1">
                    <a:lumMod val="65000"/>
                    <a:lumOff val="35000"/>
                  </a:schemeClr>
                </a:solidFill>
              </a:rPr>
              <a:t>Jesu ni eniti o dariji ti o si fe wa titi de opin.</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yo" sz="4000">
                <a:solidFill>
                  <a:srgbClr val="ff0000"/>
                </a:solidFill>
              </a:rPr>
              <a:t>Oni adanwo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8062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04688" y="61465"/>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yo" sz="3200">
                <a:solidFill>
                  <a:schemeClr val="tx1">
                    <a:lumMod val="65000"/>
                    <a:lumOff val="35000"/>
                  </a:schemeClr>
                </a:solidFill>
              </a:rPr>
              <a:t>Elo ni owo ti ọba kọ silẹ ??</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yo" sz="2800">
                <a:solidFill>
                  <a:schemeClr val="tx1">
                    <a:lumMod val="65000"/>
                    <a:lumOff val="35000"/>
                  </a:schemeClr>
                </a:solidFill>
              </a:rPr>
              <a:t>① </a:t>
            </a:r>
            <a:r xmlns:a="http://schemas.openxmlformats.org/drawingml/2006/main">
              <a:rPr altLang="ko-KR" lang="yo" sz="2800">
                <a:solidFill>
                  <a:schemeClr val="tx1">
                    <a:lumMod val="65000"/>
                    <a:lumOff val="35000"/>
                  </a:schemeClr>
                </a:solidFill>
              </a:rPr>
              <a:t>ọgọrun denari</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yo" sz="2800">
                <a:solidFill>
                  <a:schemeClr val="tx1">
                    <a:lumMod val="65000"/>
                    <a:lumOff val="35000"/>
                  </a:schemeClr>
                </a:solidFill>
              </a:rPr>
              <a:t>② </a:t>
            </a:r>
            <a:r xmlns:a="http://schemas.openxmlformats.org/drawingml/2006/main">
              <a:rPr altLang="ko-KR" lang="yo" sz="2800">
                <a:solidFill>
                  <a:schemeClr val="tx1">
                    <a:lumMod val="65000"/>
                    <a:lumOff val="35000"/>
                  </a:schemeClr>
                </a:solidFill>
              </a:rPr>
              <a:t>igba denari</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yo" sz="2800">
                <a:solidFill>
                  <a:schemeClr val="tx1">
                    <a:lumMod val="65000"/>
                    <a:lumOff val="35000"/>
                  </a:schemeClr>
                </a:solidFill>
              </a:rPr>
              <a:t>③ </a:t>
            </a:r>
            <a:r xmlns:a="http://schemas.openxmlformats.org/drawingml/2006/main">
              <a:rPr altLang="ko-KR" lang="yo" sz="2800">
                <a:solidFill>
                  <a:schemeClr val="tx1">
                    <a:lumMod val="65000"/>
                    <a:lumOff val="35000"/>
                  </a:schemeClr>
                </a:solidFill>
              </a:rPr>
              <a:t>ọgọrun talenti</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yo" sz="2800">
                <a:solidFill>
                  <a:schemeClr val="tx1">
                    <a:lumMod val="65000"/>
                    <a:lumOff val="35000"/>
                  </a:schemeClr>
                </a:solidFill>
              </a:rPr>
              <a:t>④ </a:t>
            </a:r>
            <a:r xmlns:a="http://schemas.openxmlformats.org/drawingml/2006/main">
              <a:rPr altLang="ko-KR" lang="yo" sz="2800">
                <a:solidFill>
                  <a:schemeClr val="tx1">
                    <a:lumMod val="65000"/>
                    <a:lumOff val="35000"/>
                  </a:schemeClr>
                </a:solidFill>
              </a:rPr>
              <a:t>ẹgbẹẹgbẹrun talenti</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yo" sz="2800">
                <a:solidFill>
                  <a:srgbClr val="ff0000"/>
                </a:solidFill>
              </a:rPr>
              <a:t>④ </a:t>
            </a:r>
            <a:r xmlns:a="http://schemas.openxmlformats.org/drawingml/2006/main">
              <a:rPr altLang="ko-KR" lang="yo" sz="2800">
                <a:solidFill>
                  <a:srgbClr val="ff0000"/>
                </a:solidFill>
              </a:rPr>
              <a:t>ẹgbẹẹgbẹrun talenti</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yo" sz="4000"/>
              <a:t>Oro Oni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8782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64112"/>
            <a:ext cx="983695" cy="648072"/>
          </a:xfrm>
          <a:prstGeom prst="rect">
            <a:avLst/>
          </a:prstGeom>
          <a:noFill/>
        </p:spPr>
      </p:pic>
      <p:sp>
        <p:nvSpPr>
          <p:cNvPr id="23" name="TextBox 22"/>
          <p:cNvSpPr txBox="1"/>
          <p:nvPr/>
        </p:nvSpPr>
        <p:spPr>
          <a:xfrm>
            <a:off x="539552" y="1646798"/>
            <a:ext cx="8208912" cy="2523247"/>
          </a:xfrm>
          <a:prstGeom prst="rect">
            <a:avLst/>
          </a:prstGeom>
          <a:noFill/>
        </p:spPr>
        <p:txBody>
          <a:bodyPr wrap="square">
            <a:spAutoFit/>
          </a:bodyPr>
          <a:lstStyle/>
          <a:p>
            <a:pPr xmlns:a="http://schemas.openxmlformats.org/drawingml/2006/main" lvl="0">
              <a:defRPr/>
            </a:pPr>
            <a:r xmlns:a="http://schemas.openxmlformats.org/drawingml/2006/main">
              <a:rPr altLang="ko-KR" lang="yo" sz="4000"/>
              <a:t>Nítorí ọmọ mi yìí ti kú, ó sì tún yè; ó sọnù, a sì rí i.’ Nitorina wọn bẹrẹ si ṣe ayẹyẹ.</a:t>
            </a:r>
            <a:endParaRPr xmlns:a="http://schemas.openxmlformats.org/drawingml/2006/main" altLang="en-US" lang="ko-KR" sz="40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yo" sz="2800">
                <a:solidFill>
                  <a:schemeClr val="tx1">
                    <a:lumMod val="65000"/>
                    <a:lumOff val="35000"/>
                  </a:schemeClr>
                </a:solidFill>
              </a:rPr>
              <a:t>Luku</a:t>
            </a:r>
            <a:r xmlns:a="http://schemas.openxmlformats.org/drawingml/2006/main">
              <a:rPr altLang="en-US" lang="yo" sz="2800">
                <a:solidFill>
                  <a:schemeClr val="tx1">
                    <a:lumMod val="65000"/>
                    <a:lumOff val="35000"/>
                  </a:schemeClr>
                </a:solidFill>
              </a:rPr>
              <a:t> </a:t>
            </a:r>
            <a:r xmlns:a="http://schemas.openxmlformats.org/drawingml/2006/main">
              <a:rPr altLang="ko-KR" lang="yo" sz="2800">
                <a:solidFill>
                  <a:schemeClr val="tx1">
                    <a:lumMod val="65000"/>
                    <a:lumOff val="35000"/>
                  </a:schemeClr>
                </a:solidFill>
              </a:rPr>
              <a:t>15:24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yo" sz="4000">
                <a:solidFill>
                  <a:srgbClr val="ff0000"/>
                </a:solidFill>
              </a:rPr>
              <a:t>Oro Oni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87091" y="5048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105468" y="50480"/>
            <a:ext cx="983695" cy="648072"/>
          </a:xfrm>
          <a:prstGeom prst="rect">
            <a:avLst/>
          </a:prstGeom>
          <a:noFill/>
        </p:spPr>
      </p:pic>
      <p:sp>
        <p:nvSpPr>
          <p:cNvPr id="23" name="TextBox 22"/>
          <p:cNvSpPr txBox="1"/>
          <p:nvPr/>
        </p:nvSpPr>
        <p:spPr>
          <a:xfrm>
            <a:off x="539552" y="2420888"/>
            <a:ext cx="8208912" cy="1730107"/>
          </a:xfrm>
          <a:prstGeom prst="rect">
            <a:avLst/>
          </a:prstGeom>
          <a:noFill/>
        </p:spPr>
        <p:txBody>
          <a:bodyPr wrap="square">
            <a:spAutoFit/>
          </a:bodyPr>
          <a:lstStyle/>
          <a:p>
            <a:pPr xmlns:a="http://schemas.openxmlformats.org/drawingml/2006/main" lvl="0">
              <a:defRPr/>
            </a:pPr>
            <a:r xmlns:a="http://schemas.openxmlformats.org/drawingml/2006/main">
              <a:rPr altLang="ko-KR" lang="yo" sz="3600"/>
              <a:t>Kò ha yẹ kí o ṣàánú fún ìránṣẹ́ ẹlẹgbẹ́ rẹ gẹ́gẹ́ bí mo ti ṣe sí ọ?</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yo" sz="2800">
                <a:solidFill>
                  <a:schemeClr val="tx1">
                    <a:lumMod val="65000"/>
                    <a:lumOff val="35000"/>
                  </a:schemeClr>
                </a:solidFill>
              </a:rPr>
              <a:t>Matteu</a:t>
            </a:r>
            <a:r xmlns:a="http://schemas.openxmlformats.org/drawingml/2006/main">
              <a:rPr altLang="en-US" lang="yo" sz="2800">
                <a:solidFill>
                  <a:schemeClr val="tx1">
                    <a:lumMod val="65000"/>
                    <a:lumOff val="35000"/>
                  </a:schemeClr>
                </a:solidFill>
              </a:rPr>
              <a:t> </a:t>
            </a:r>
            <a:r xmlns:a="http://schemas.openxmlformats.org/drawingml/2006/main">
              <a:rPr altLang="ko-KR" lang="yo" sz="2800">
                <a:solidFill>
                  <a:schemeClr val="tx1">
                    <a:lumMod val="65000"/>
                    <a:lumOff val="35000"/>
                  </a:schemeClr>
                </a:solidFill>
              </a:rPr>
              <a:t>18:</a:t>
            </a:r>
            <a:r xmlns:a="http://schemas.openxmlformats.org/drawingml/2006/main">
              <a:rPr altLang="en-US" lang="yo" sz="2800">
                <a:solidFill>
                  <a:schemeClr val="tx1">
                    <a:lumMod val="65000"/>
                    <a:lumOff val="35000"/>
                  </a:schemeClr>
                </a:solidFill>
              </a:rPr>
              <a:t> </a:t>
            </a:r>
            <a:r xmlns:a="http://schemas.openxmlformats.org/drawingml/2006/main">
              <a:rPr altLang="ko-KR" lang="yo" sz="2800">
                <a:solidFill>
                  <a:schemeClr val="tx1">
                    <a:lumMod val="65000"/>
                    <a:lumOff val="35000"/>
                  </a:schemeClr>
                </a:solidFill>
              </a:rPr>
              <a:t>33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yo" altLang="ko-KR" b="1">
                <a:solidFill>
                  <a:schemeClr val="tx1">
                    <a:lumMod val="50000"/>
                    <a:lumOff val="50000"/>
                  </a:schemeClr>
                </a:solidFill>
              </a:rPr>
              <a:t>No. 82 Ọrọ Ọlọrun</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26121" y="1954205"/>
            <a:ext cx="3931114" cy="2092014"/>
          </a:xfrm>
          <a:prstGeom prst="rect">
            <a:avLst/>
          </a:prstGeom>
          <a:noFill/>
        </p:spPr>
        <p:txBody>
          <a:bodyPr wrap="square">
            <a:spAutoFit/>
          </a:bodyPr>
          <a:lstStyle/>
          <a:p>
            <a:pPr xmlns:a="http://schemas.openxmlformats.org/drawingml/2006/main" algn="ctr">
              <a:defRPr/>
            </a:pPr>
            <a:r xmlns:a="http://schemas.openxmlformats.org/drawingml/2006/main">
              <a:rPr lang="yo" altLang="ko-KR" sz="4400"/>
              <a:t>Hosana fun Omo Dafidi!</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139953" y="2060849"/>
            <a:ext cx="5016398" cy="380821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yo" sz="4000">
                <a:solidFill>
                  <a:srgbClr val="ff0000"/>
                </a:solidFill>
              </a:rPr>
              <a:t>Oro Oni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5355" y="238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467544" y="1052736"/>
            <a:ext cx="8208912" cy="3384009"/>
          </a:xfrm>
          <a:prstGeom prst="rect">
            <a:avLst/>
          </a:prstGeom>
          <a:noFill/>
        </p:spPr>
        <p:txBody>
          <a:bodyPr wrap="square">
            <a:spAutoFit/>
          </a:bodyPr>
          <a:lstStyle/>
          <a:p>
            <a:pPr xmlns:a="http://schemas.openxmlformats.org/drawingml/2006/main" lvl="0">
              <a:defRPr/>
            </a:pPr>
            <a:r xmlns:a="http://schemas.openxmlformats.org/drawingml/2006/main">
              <a:rPr altLang="ko-KR" lang="yo" sz="3600"/>
              <a:t>Ọ̀pọ̀ eniyan tí wọ́n ń lọ níwájú rẹ̀ ati àwọn tí wọ́n ń tẹ̀lé e ń kígbe pé, “Hosana fún Ọmọ Dafidi!” Alabukún-fun li ẹniti o mbọ̀ wá li orukọ Oluwa! Hosana loke orun!</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yo" sz="2800">
                <a:solidFill>
                  <a:schemeClr val="tx1">
                    <a:lumMod val="65000"/>
                    <a:lumOff val="35000"/>
                  </a:schemeClr>
                </a:solidFill>
              </a:rPr>
              <a:t>Matteu</a:t>
            </a:r>
            <a:r xmlns:a="http://schemas.openxmlformats.org/drawingml/2006/main">
              <a:rPr altLang="en-US" lang="yo" sz="2800">
                <a:solidFill>
                  <a:schemeClr val="tx1">
                    <a:lumMod val="65000"/>
                    <a:lumOff val="35000"/>
                  </a:schemeClr>
                </a:solidFill>
              </a:rPr>
              <a:t> </a:t>
            </a:r>
            <a:r xmlns:a="http://schemas.openxmlformats.org/drawingml/2006/main">
              <a:rPr altLang="ko-KR" lang="yo" sz="2800">
                <a:solidFill>
                  <a:schemeClr val="tx1">
                    <a:lumMod val="65000"/>
                    <a:lumOff val="35000"/>
                  </a:schemeClr>
                </a:solidFill>
              </a:rPr>
              <a:t>21:9</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9512" y="5445224"/>
            <a:ext cx="9053611" cy="1277521"/>
          </a:xfrm>
          <a:prstGeom prst="rect">
            <a:avLst/>
          </a:prstGeom>
          <a:noFill/>
        </p:spPr>
        <p:txBody>
          <a:bodyPr wrap="square">
            <a:spAutoFit/>
          </a:bodyPr>
          <a:lstStyle/>
          <a:p>
            <a:pPr xmlns:a="http://schemas.openxmlformats.org/drawingml/2006/main" lvl="0">
              <a:defRPr/>
            </a:pPr>
            <a:r xmlns:a="http://schemas.openxmlformats.org/drawingml/2006/main">
              <a:rPr lang="yo" altLang="ko-KR" sz="2600">
                <a:solidFill>
                  <a:schemeClr val="tx1">
                    <a:lumMod val="65000"/>
                    <a:lumOff val="35000"/>
                  </a:schemeClr>
                </a:solidFill>
              </a:rPr>
              <a:t>Bí Jésù ti ń sún mọ́ Jerúsálẹ́mù, ó rán àwọn ọmọ ẹ̀yìn méjì pé: “Ẹ lọ sí abúlé náà, ẹ ó sì rí kẹ́tẹ́kẹ́tẹ́ kan lẹ́gbẹ̀ẹ́ rẹ̀. Ẹ tú wọn, kí ẹ sì mú wọn wá fún mi.”</a:t>
            </a:r>
            <a:endParaRPr xmlns:a="http://schemas.openxmlformats.org/drawingml/2006/main" lang="ko-KR" altLang="en-US" sz="26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99392"/>
            <a:ext cx="9144000" cy="537321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805264"/>
            <a:ext cx="9134632" cy="1077218"/>
          </a:xfrm>
          <a:prstGeom prst="rect">
            <a:avLst/>
          </a:prstGeom>
          <a:noFill/>
        </p:spPr>
        <p:txBody>
          <a:bodyPr wrap="square">
            <a:spAutoFit/>
          </a:bodyPr>
          <a:lstStyle/>
          <a:p>
            <a:pPr xmlns:a="http://schemas.openxmlformats.org/drawingml/2006/main" lvl="0">
              <a:defRPr/>
            </a:pPr>
            <a:r xmlns:a="http://schemas.openxmlformats.org/drawingml/2006/main">
              <a:rPr lang="yo" altLang="ko-KR" sz="3200">
                <a:solidFill>
                  <a:schemeClr val="tx1">
                    <a:lumMod val="65000"/>
                    <a:lumOff val="35000"/>
                  </a:schemeClr>
                </a:solidFill>
              </a:rPr>
              <a:t>Àwọn ọmọ-ẹ̀yìn méjì sì wọ inú abúlé náà, wọ́n sì ṣe gẹ́gẹ́ bí Jésù ti pàṣẹ fún wọn.</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8052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078915" cy="954107"/>
          </a:xfrm>
          <a:prstGeom prst="rect">
            <a:avLst/>
          </a:prstGeom>
          <a:noFill/>
        </p:spPr>
        <p:txBody>
          <a:bodyPr wrap="square">
            <a:spAutoFit/>
          </a:bodyPr>
          <a:lstStyle/>
          <a:p>
            <a:pPr xmlns:a="http://schemas.openxmlformats.org/drawingml/2006/main" lvl="0">
              <a:defRPr/>
            </a:pPr>
            <a:r xmlns:a="http://schemas.openxmlformats.org/drawingml/2006/main">
              <a:rPr lang="yo" altLang="ko-KR" sz="2800">
                <a:solidFill>
                  <a:schemeClr val="tx1">
                    <a:lumMod val="65000"/>
                    <a:lumOff val="35000"/>
                  </a:schemeClr>
                </a:solidFill>
              </a:rPr>
              <a:t>Wọ́n rí kẹ́tẹ́kẹ́tẹ́ náà. "Oluwa nilo wọn." Nigbana ni oluwa rán wọn lẹsẹkẹsẹ.</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3"/>
          <a:stretch>
            <a:fillRect/>
          </a:stretch>
        </p:blipFill>
        <p:spPr>
          <a:xfrm>
            <a:off x="0" y="1"/>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3581" y="5460781"/>
            <a:ext cx="9134646" cy="1384995"/>
          </a:xfrm>
          <a:prstGeom prst="rect">
            <a:avLst/>
          </a:prstGeom>
          <a:noFill/>
        </p:spPr>
        <p:txBody>
          <a:bodyPr wrap="square">
            <a:spAutoFit/>
          </a:bodyPr>
          <a:lstStyle/>
          <a:p>
            <a:pPr xmlns:a="http://schemas.openxmlformats.org/drawingml/2006/main" lvl="0">
              <a:defRPr/>
            </a:pPr>
            <a:r xmlns:a="http://schemas.openxmlformats.org/drawingml/2006/main">
              <a:rPr lang="yo" altLang="ko-KR" sz="2800">
                <a:solidFill>
                  <a:schemeClr val="tx1">
                    <a:lumMod val="65000"/>
                    <a:lumOff val="35000"/>
                  </a:schemeClr>
                </a:solidFill>
              </a:rPr>
              <a:t>Jesu si joko lori ọmọ kẹtẹkẹtẹ kan ti o si wọ Jerusalemu. Ọ̀pọ̀ eniyan tí wọ́n ń lọ níwájú rẹ̀, wọ́n ń kígbe pé, “Hosana fún Ọmọ Dafidi!”</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46078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762" y="5025831"/>
            <a:ext cx="9107238" cy="1792163"/>
          </a:xfrm>
          <a:prstGeom prst="rect">
            <a:avLst/>
          </a:prstGeom>
          <a:noFill/>
        </p:spPr>
        <p:txBody>
          <a:bodyPr wrap="square">
            <a:spAutoFit/>
          </a:bodyPr>
          <a:lstStyle/>
          <a:p>
            <a:pPr xmlns:a="http://schemas.openxmlformats.org/drawingml/2006/main" lvl="0">
              <a:defRPr/>
            </a:pPr>
            <a:r xmlns:a="http://schemas.openxmlformats.org/drawingml/2006/main">
              <a:rPr lang="yo" altLang="ko-KR" sz="2800">
                <a:solidFill>
                  <a:schemeClr val="tx1">
                    <a:lumMod val="65000"/>
                    <a:lumOff val="35000"/>
                  </a:schemeClr>
                </a:solidFill>
              </a:rPr>
              <a:t>Òtítọ́ náà pé Jésù gun kẹ́tẹ́kẹ́tẹ́ ọmọdé kan àti pé àwọn ogunlọ́gọ̀ tẹ́wọ́ gbà á jẹ́ ohun tí àsọtẹ́lẹ̀ Bíbélì tó wà lákọọ́lẹ̀ ti fi hàn. Ṣugbọn ko si ẹniti o mọ nipa rẹ.</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3695"/>
            <a:ext cx="9144000" cy="486546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yo" sz="4000">
                <a:solidFill>
                  <a:srgbClr val="ff0000"/>
                </a:solidFill>
              </a:rPr>
              <a:t>Eko Oni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54212"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82696"/>
            <a:ext cx="983695" cy="648072"/>
          </a:xfrm>
          <a:prstGeom prst="rect">
            <a:avLst/>
          </a:prstGeom>
          <a:noFill/>
        </p:spPr>
      </p:pic>
      <p:sp>
        <p:nvSpPr>
          <p:cNvPr id="17" name="TextBox 16"/>
          <p:cNvSpPr txBox="1"/>
          <p:nvPr/>
        </p:nvSpPr>
        <p:spPr>
          <a:xfrm>
            <a:off x="380230" y="1124744"/>
            <a:ext cx="8352928" cy="3988276"/>
          </a:xfrm>
          <a:prstGeom prst="rect">
            <a:avLst/>
          </a:prstGeom>
          <a:noFill/>
        </p:spPr>
        <p:txBody>
          <a:bodyPr wrap="square">
            <a:spAutoFit/>
          </a:bodyPr>
          <a:lstStyle/>
          <a:p>
            <a:pPr xmlns:a="http://schemas.openxmlformats.org/drawingml/2006/main" algn="ctr">
              <a:defRPr/>
            </a:pPr>
            <a:r xmlns:a="http://schemas.openxmlformats.org/drawingml/2006/main">
              <a:rPr altLang="ko-KR" lang="yo" sz="3200">
                <a:solidFill>
                  <a:schemeClr val="tx1">
                    <a:lumMod val="65000"/>
                    <a:lumOff val="35000"/>
                  </a:schemeClr>
                </a:solidFill>
              </a:rPr>
              <a:t>“Jesu gun ọmọ kẹtẹkẹtẹ kan, awọn ogunlọgọ si pariwo pe,</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yo" sz="3200">
                <a:solidFill>
                  <a:schemeClr val="tx1">
                    <a:lumMod val="65000"/>
                    <a:lumOff val="35000"/>
                  </a:schemeClr>
                </a:solidFill>
              </a:rPr>
              <a:t>Hosana fun Ọmọ Dafidi!</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yo" sz="3200">
                <a:solidFill>
                  <a:schemeClr val="tx1">
                    <a:lumMod val="65000"/>
                    <a:lumOff val="35000"/>
                  </a:schemeClr>
                </a:solidFill>
              </a:rPr>
              <a:t>Gbogbo wọn ni a sọtẹlẹ ninu Bibeli.</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yo" sz="3200">
                <a:solidFill>
                  <a:schemeClr val="tx1">
                    <a:lumMod val="65000"/>
                    <a:lumOff val="35000"/>
                  </a:schemeClr>
                </a:solidFill>
              </a:rPr>
              <a:t>Jesu gbe nipa igboran,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yo" sz="3200">
                <a:solidFill>
                  <a:schemeClr val="tx1">
                    <a:lumMod val="65000"/>
                    <a:lumOff val="35000"/>
                  </a:schemeClr>
                </a:solidFill>
              </a:rPr>
              <a:t>gẹgẹ bi a ti kọ ọ ninu Bibeli.</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yo" sz="3200">
                <a:solidFill>
                  <a:schemeClr val="tx1">
                    <a:lumMod val="65000"/>
                    <a:lumOff val="35000"/>
                  </a:schemeClr>
                </a:solidFill>
              </a:rPr>
              <a:t>Àwa tá à ń tẹ̀ lé Jésù náà gbọ́dọ̀ ṣègbọràn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yo" sz="3200">
                <a:solidFill>
                  <a:schemeClr val="tx1">
                    <a:lumMod val="65000"/>
                    <a:lumOff val="35000"/>
                  </a:schemeClr>
                </a:solidFill>
              </a:rPr>
              <a:t>Ọrọ Ọlọrun daradara.</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2916" y="173894"/>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yo" sz="3200">
                <a:solidFill>
                  <a:srgbClr val="ff0000"/>
                </a:solidFill>
              </a:rPr>
              <a:t>Ta ni Jesu?</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28184" y="864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4224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yo" sz="3600">
                <a:solidFill>
                  <a:srgbClr val="0070c0"/>
                </a:solidFill>
              </a:rPr>
              <a:t>Jesu ni..</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altLang="ko-KR" lang="yo" sz="3600">
                <a:solidFill>
                  <a:schemeClr val="tx1">
                    <a:lumMod val="65000"/>
                    <a:lumOff val="35000"/>
                  </a:schemeClr>
                </a:solidFill>
              </a:rPr>
              <a:t>Jesu ni oba wa ti o ye fun iyin ati ogo.</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4" name="TextBox 3"/>
          <p:cNvSpPr txBox="1"/>
          <p:nvPr/>
        </p:nvSpPr>
        <p:spPr>
          <a:xfrm>
            <a:off x="179512" y="1412776"/>
            <a:ext cx="2952328" cy="369332"/>
          </a:xfrm>
          <a:prstGeom prst="rect">
            <a:avLst/>
          </a:prstGeom>
          <a:noFill/>
        </p:spPr>
        <p:txBody>
          <a:bodyPr wrap="square">
            <a:spAutoFit/>
          </a:bodyPr>
          <a:lstStyle/>
          <a:p>
            <a:pPr xmlns:a="http://schemas.openxmlformats.org/drawingml/2006/main" lvl="0">
              <a:defRPr/>
            </a:pPr>
            <a:r xmlns:a="http://schemas.openxmlformats.org/drawingml/2006/main">
              <a:rPr altLang="ko-KR" b="1" lang="yo">
                <a:solidFill>
                  <a:schemeClr val="tx1">
                    <a:lumMod val="50000"/>
                    <a:lumOff val="50000"/>
                  </a:schemeClr>
                </a:solidFill>
              </a:rPr>
              <a:t>No. 73 Ọrọ Ọlọrun</a:t>
            </a:r>
            <a:endParaRPr xmlns:a="http://schemas.openxmlformats.org/drawingml/2006/main" altLang="en-US" b="1" lang="ko-KR">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descr="D:\bk\bacdk1.png" id="1028" name="Picture 4"/>
            <p:cNvPicPr>
              <a:picLocks noChangeArrowheads="1" noChangeAspect="1"/>
            </p:cNvPicPr>
            <p:nvPr/>
          </p:nvPicPr>
          <p:blipFill rotWithShape="1">
            <a:blip r:embed="rId2"/>
            <a:srcRect b="32580"/>
            <a:stretch>
              <a:fillRect/>
            </a:stretch>
          </p:blipFill>
          <p:spPr>
            <a:xfrm>
              <a:off x="13147" y="44624"/>
              <a:ext cx="6935117" cy="1075197"/>
            </a:xfrm>
            <a:prstGeom prst="rect">
              <a:avLst/>
            </a:prstGeom>
            <a:noFill/>
          </p:spPr>
        </p:pic>
        <p:pic>
          <p:nvPicPr>
            <p:cNvPr descr="D:\bk\bacdk1.png" id="9" name="Picture 4"/>
            <p:cNvPicPr>
              <a:picLocks noChangeArrowheads="1" noChangeAspect="1"/>
            </p:cNvPicPr>
            <p:nvPr/>
          </p:nvPicPr>
          <p:blipFill rotWithShape="1">
            <a:blip r:embed="rId3"/>
            <a:srcRect b="32600" r="6606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4"/>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5"/>
            <a:srcRect r="66060" t="66340"/>
            <a:stretch>
              <a:fillRect/>
            </a:stretch>
          </p:blipFill>
          <p:spPr>
            <a:xfrm>
              <a:off x="6970696" y="1102889"/>
              <a:ext cx="2353832" cy="536826"/>
            </a:xfrm>
            <a:prstGeom prst="rect">
              <a:avLst/>
            </a:prstGeom>
            <a:noFill/>
          </p:spPr>
        </p:pic>
      </p:grpSp>
      <p:pic>
        <p:nvPicPr>
          <p:cNvPr descr="D:\bk\bklogo2_1-1.png" id="1029" name="Picture 5"/>
          <p:cNvPicPr>
            <a:picLocks noChangeArrowheads="1" noChangeAspect="1"/>
          </p:cNvPicPr>
          <p:nvPr/>
        </p:nvPicPr>
        <p:blipFill rotWithShape="1">
          <a:blip r:embed="rId6"/>
          <a:srcRect/>
          <a:stretch>
            <a:fillRect/>
          </a:stretch>
        </p:blipFill>
        <p:spPr>
          <a:xfrm>
            <a:off x="717027" y="3665185"/>
            <a:ext cx="2592288" cy="2592288"/>
          </a:xfrm>
          <a:prstGeom prst="rect">
            <a:avLst/>
          </a:prstGeom>
          <a:noFill/>
        </p:spPr>
      </p:pic>
      <p:pic>
        <p:nvPicPr>
          <p:cNvPr descr="D:\bk\bklogo2_1-1.png" id="16" name="Picture 5"/>
          <p:cNvPicPr>
            <a:picLocks noChangeArrowheads="1" noChangeAspect="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2129464"/>
            <a:ext cx="3931114" cy="2097731"/>
          </a:xfrm>
          <a:prstGeom prst="rect">
            <a:avLst/>
          </a:prstGeom>
          <a:noFill/>
        </p:spPr>
        <p:txBody>
          <a:bodyPr wrap="square">
            <a:spAutoFit/>
          </a:bodyPr>
          <a:lstStyle/>
          <a:p>
            <a:pPr xmlns:a="http://schemas.openxmlformats.org/drawingml/2006/main" algn="ctr">
              <a:defRPr/>
            </a:pPr>
            <a:r xmlns:a="http://schemas.openxmlformats.org/drawingml/2006/main">
              <a:rPr altLang="ko-KR" lang="yo" sz="4400"/>
              <a:t>Jesu ji Lasaru dide kuro ninu oku</a:t>
            </a:r>
            <a:endParaRPr xmlns:a="http://schemas.openxmlformats.org/drawingml/2006/main" altLang="ko-KR" 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altLang="en-US" lang="ko-KR"/>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altLang="en-US" lang="ko-KR"/>
          </a:p>
        </p:txBody>
      </p:sp>
      <p:pic>
        <p:nvPicPr>
          <p:cNvPr id="17" name="그림 16"/>
          <p:cNvPicPr>
            <a:picLocks noChangeAspect="1"/>
          </p:cNvPicPr>
          <p:nvPr/>
        </p:nvPicPr>
        <p:blipFill rotWithShape="1">
          <a:blip r:embed="rId8"/>
          <a:srcRect b="67" l="80" r="70" t="113"/>
          <a:stretch>
            <a:fillRect/>
          </a:stretch>
        </p:blipFill>
        <p:spPr>
          <a:xfrm>
            <a:off x="4067944" y="1782108"/>
            <a:ext cx="5076056" cy="39511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22" presetSubtype="8">
                                  <p:stCondLst>
                                    <p:cond delay="0"/>
                                  </p:stCondLst>
                                  <p:childTnLst>
                                    <p:set>
                                      <p:cBhvr>
                                        <p:cTn dur="1" fill="hold" id="6">
                                          <p:stCondLst>
                                            <p:cond delay="0"/>
                                          </p:stCondLst>
                                        </p:cTn>
                                        <p:tgtEl>
                                          <p:spTgt spid="5"/>
                                        </p:tgtEl>
                                        <p:attrNameLst>
                                          <p:attrName>style.visibility</p:attrName>
                                        </p:attrNameLst>
                                      </p:cBhvr>
                                      <p:to>
                                        <p:strVal val="visible"/>
                                      </p:to>
                                    </p:set>
                                    <p:animEffect filter="wipe(left)" transition="in">
                                      <p:cBhvr>
                                        <p:cTn dur="500" id="7"/>
                                        <p:tgtEl>
                                          <p:spTgt spid="5"/>
                                        </p:tgtEl>
                                      </p:cBhvr>
                                    </p:animEffect>
                                  </p:childTnLst>
                                </p:cTn>
                              </p:par>
                              <p:par>
                                <p:cTn fill="hold" id="8" nodeType="withEffect" presetClass="entr" presetID="22" presetSubtype="2">
                                  <p:stCondLst>
                                    <p:cond delay="0"/>
                                  </p:stCondLst>
                                  <p:childTnLst>
                                    <p:set>
                                      <p:cBhvr>
                                        <p:cTn dur="1" fill="hold" id="9">
                                          <p:stCondLst>
                                            <p:cond delay="0"/>
                                          </p:stCondLst>
                                        </p:cTn>
                                        <p:tgtEl>
                                          <p:spTgt spid="11"/>
                                        </p:tgtEl>
                                        <p:attrNameLst>
                                          <p:attrName>style.visibility</p:attrName>
                                        </p:attrNameLst>
                                      </p:cBhvr>
                                      <p:to>
                                        <p:strVal val="visible"/>
                                      </p:to>
                                    </p:set>
                                    <p:animEffect filter="wipe(right)" transition="in">
                                      <p:cBhvr>
                                        <p:cTn dur="500" id="10"/>
                                        <p:tgtEl>
                                          <p:spTgt spid="11"/>
                                        </p:tgtEl>
                                      </p:cBhvr>
                                    </p:animEffect>
                                  </p:childTnLst>
                                </p:cTn>
                              </p:par>
                            </p:childTnLst>
                          </p:cTn>
                        </p:par>
                        <p:par>
                          <p:cTn fill="hold" id="11">
                            <p:stCondLst>
                              <p:cond delay="500"/>
                            </p:stCondLst>
                            <p:childTnLst>
                              <p:par>
                                <p:cTn fill="hold" id="12" nodeType="afterEffect" presetClass="entr" presetID="10" presetSubtype="0">
                                  <p:stCondLst>
                                    <p:cond delay="0"/>
                                  </p:stCondLst>
                                  <p:childTnLst>
                                    <p:set>
                                      <p:cBhvr>
                                        <p:cTn dur="1" fill="hold" id="13">
                                          <p:stCondLst>
                                            <p:cond delay="0"/>
                                          </p:stCondLst>
                                        </p:cTn>
                                        <p:tgtEl>
                                          <p:spTgt spid="1029"/>
                                        </p:tgtEl>
                                        <p:attrNameLst>
                                          <p:attrName>style.visibility</p:attrName>
                                        </p:attrNameLst>
                                      </p:cBhvr>
                                      <p:to>
                                        <p:strVal val="visible"/>
                                      </p:to>
                                    </p:set>
                                    <p:animEffect filter="fade" transition="in">
                                      <p:cBhvr>
                                        <p:cTn dur="500" id="14"/>
                                        <p:tgtEl>
                                          <p:spTgt spid="1029"/>
                                        </p:tgtEl>
                                      </p:cBhvr>
                                    </p:animEffect>
                                  </p:childTnLst>
                                </p:cTn>
                              </p:par>
                              <p:par>
                                <p:cTn fill="hold" id="15" nodeType="withEffect" presetClass="entr" presetID="1" presetSubtype="0">
                                  <p:stCondLst>
                                    <p:cond delay="0"/>
                                  </p:stCondLst>
                                  <p:childTnLst>
                                    <p:set>
                                      <p:cBhvr>
                                        <p:cTn dur="1" fill="hold" id="16">
                                          <p:stCondLst>
                                            <p:cond delay="0"/>
                                          </p:stCondLst>
                                        </p:cTn>
                                        <p:tgtEl>
                                          <p:spTgt spid="16"/>
                                        </p:tgtEl>
                                        <p:attrNameLst>
                                          <p:attrName>style.visibility</p:attrName>
                                        </p:attrNameLst>
                                      </p:cBhvr>
                                      <p:to>
                                        <p:strVal val="visible"/>
                                      </p:to>
                                    </p:set>
                                  </p:childTnLst>
                                </p:cTn>
                              </p:par>
                              <p:par>
                                <p:cTn accel="33333" decel="33333" fill="hold" id="17" nodeType="withEffect" presetClass="emph" presetID="6" presetSubtype="0" repeatCount="indefinite">
                                  <p:stCondLst>
                                    <p:cond delay="0"/>
                                  </p:stCondLst>
                                  <p:childTnLst>
                                    <p:animScale>
                                      <p:cBhvr>
                                        <p:cTn dur="1500" fill="hold" id="18"/>
                                        <p:tgtEl>
                                          <p:spTgt spid="16"/>
                                        </p:tgtEl>
                                      </p:cBhvr>
                                      <p:by x="120000" y="120000"/>
                                    </p:animScale>
                                  </p:childTnLst>
                                </p:cTn>
                              </p:par>
                              <p:par>
                                <p:cTn fill="hold" id="19" nodeType="withEffect" presetClass="exit" presetID="10" presetSubtype="0" repeatCount="indefinite">
                                  <p:stCondLst>
                                    <p:cond delay="0"/>
                                  </p:stCondLst>
                                  <p:childTnLst>
                                    <p:animEffect filter="fade" transition="out">
                                      <p:cBhvr>
                                        <p:cTn dur="1500" id="20"/>
                                        <p:tgtEl>
                                          <p:spTgt spid="16"/>
                                        </p:tgtEl>
                                      </p:cBhvr>
                                    </p:animEffect>
                                    <p:set>
                                      <p:cBhvr>
                                        <p:cTn dur="1" fill="hold" id="21">
                                          <p:stCondLst>
                                            <p:cond delay="1499"/>
                                          </p:stCondLst>
                                        </p:cTn>
                                        <p:tgtEl>
                                          <p:spTgt spid="16"/>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2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yo" sz="4000">
                <a:solidFill>
                  <a:srgbClr val="ff0000"/>
                </a:solidFill>
              </a:rPr>
              <a:t>Oni adanwo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12160"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yo" sz="3200">
                <a:solidFill>
                  <a:schemeClr val="tx1">
                    <a:lumMod val="65000"/>
                    <a:lumOff val="35000"/>
                  </a:schemeClr>
                </a:solidFill>
              </a:rPr>
              <a:t>Kí ni Jésù gun wọ Jerúsálẹ́mù?</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yo" sz="2800">
                <a:solidFill>
                  <a:schemeClr val="tx1">
                    <a:lumMod val="65000"/>
                    <a:lumOff val="35000"/>
                  </a:schemeClr>
                </a:solidFill>
              </a:rPr>
              <a:t>① </a:t>
            </a:r>
            <a:r xmlns:a="http://schemas.openxmlformats.org/drawingml/2006/main">
              <a:rPr altLang="ko-KR" lang="yo" sz="2800">
                <a:solidFill>
                  <a:schemeClr val="tx1">
                    <a:lumMod val="65000"/>
                    <a:lumOff val="35000"/>
                  </a:schemeClr>
                </a:solidFill>
              </a:rPr>
              <a:t>ọmọ kẹ́tẹ́kẹ́tẹ́</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yo" sz="2800">
                <a:solidFill>
                  <a:schemeClr val="tx1">
                    <a:lumMod val="65000"/>
                    <a:lumOff val="35000"/>
                  </a:schemeClr>
                </a:solidFill>
              </a:rPr>
              <a:t>② </a:t>
            </a:r>
            <a:r xmlns:a="http://schemas.openxmlformats.org/drawingml/2006/main">
              <a:rPr altLang="ko-KR" lang="yo" sz="2800">
                <a:solidFill>
                  <a:schemeClr val="tx1">
                    <a:lumMod val="65000"/>
                    <a:lumOff val="35000"/>
                  </a:schemeClr>
                </a:solidFill>
              </a:rPr>
              <a:t>ẹṣin ọmọ</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yo" sz="2800">
                <a:solidFill>
                  <a:schemeClr val="tx1">
                    <a:lumMod val="65000"/>
                    <a:lumOff val="35000"/>
                  </a:schemeClr>
                </a:solidFill>
              </a:rPr>
              <a:t>③ </a:t>
            </a:r>
            <a:r xmlns:a="http://schemas.openxmlformats.org/drawingml/2006/main">
              <a:rPr altLang="ko-KR" lang="yo" sz="2800">
                <a:solidFill>
                  <a:schemeClr val="tx1">
                    <a:lumMod val="65000"/>
                    <a:lumOff val="35000"/>
                  </a:schemeClr>
                </a:solidFill>
              </a:rPr>
              <a:t>omo erin</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yo" sz="2800">
                <a:solidFill>
                  <a:schemeClr val="tx1">
                    <a:lumMod val="65000"/>
                    <a:lumOff val="35000"/>
                  </a:schemeClr>
                </a:solidFill>
              </a:rPr>
              <a:t>④ </a:t>
            </a:r>
            <a:r xmlns:a="http://schemas.openxmlformats.org/drawingml/2006/main">
              <a:rPr altLang="ko-KR" lang="yo" sz="2800">
                <a:solidFill>
                  <a:schemeClr val="tx1">
                    <a:lumMod val="65000"/>
                    <a:lumOff val="35000"/>
                  </a:schemeClr>
                </a:solidFill>
              </a:rPr>
              <a:t>omo rakunmi</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80928"/>
            <a:ext cx="8712968" cy="512817"/>
          </a:xfrm>
          <a:prstGeom prst="rect">
            <a:avLst/>
          </a:prstGeom>
          <a:noFill/>
        </p:spPr>
        <p:txBody>
          <a:bodyPr wrap="square">
            <a:spAutoFit/>
          </a:bodyPr>
          <a:lstStyle/>
          <a:p>
            <a:pPr xmlns:a="http://schemas.openxmlformats.org/drawingml/2006/main" lvl="0">
              <a:defRPr/>
            </a:pPr>
            <a:r xmlns:a="http://schemas.openxmlformats.org/drawingml/2006/main">
              <a:rPr altLang="en-US" lang="yo" sz="2800">
                <a:solidFill>
                  <a:srgbClr val="ff0000"/>
                </a:solidFill>
              </a:rPr>
              <a:t>① </a:t>
            </a:r>
            <a:r xmlns:a="http://schemas.openxmlformats.org/drawingml/2006/main">
              <a:rPr altLang="ko-KR" lang="yo" sz="2800">
                <a:solidFill>
                  <a:srgbClr val="ff0000"/>
                </a:solidFill>
              </a:rPr>
              <a:t>ọmọ kẹ́tẹ́kẹ́tẹ́</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2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yo" sz="4000">
                <a:solidFill>
                  <a:srgbClr val="ff0000"/>
                </a:solidFill>
              </a:rPr>
              <a:t>Oro Oni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5355" y="238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467544" y="1200914"/>
            <a:ext cx="8208912" cy="3380214"/>
          </a:xfrm>
          <a:prstGeom prst="rect">
            <a:avLst/>
          </a:prstGeom>
          <a:noFill/>
        </p:spPr>
        <p:txBody>
          <a:bodyPr wrap="square">
            <a:spAutoFit/>
          </a:bodyPr>
          <a:lstStyle/>
          <a:p>
            <a:pPr xmlns:a="http://schemas.openxmlformats.org/drawingml/2006/main" lvl="0">
              <a:defRPr/>
            </a:pPr>
            <a:r xmlns:a="http://schemas.openxmlformats.org/drawingml/2006/main">
              <a:rPr altLang="ko-KR" lang="yo" sz="3600"/>
              <a:t>Ọ̀pọ̀ eniyan tí wọ́n ń lọ níwájú rẹ̀ ati àwọn tí wọ́n ń tẹ̀lé e ń kígbe pé, “Hosana fún Ọmọ Dafidi!” Alabukún-fun li ẹniti o mbọ̀ wá li orukọ Oluwa! Hosana l‘oke orun!</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yo" sz="2800">
                <a:solidFill>
                  <a:schemeClr val="tx1">
                    <a:lumMod val="65000"/>
                    <a:lumOff val="35000"/>
                  </a:schemeClr>
                </a:solidFill>
              </a:rPr>
              <a:t>Matteu</a:t>
            </a:r>
            <a:r xmlns:a="http://schemas.openxmlformats.org/drawingml/2006/main">
              <a:rPr altLang="en-US" lang="yo" sz="2800">
                <a:solidFill>
                  <a:schemeClr val="tx1">
                    <a:lumMod val="65000"/>
                    <a:lumOff val="35000"/>
                  </a:schemeClr>
                </a:solidFill>
              </a:rPr>
              <a:t> </a:t>
            </a:r>
            <a:r xmlns:a="http://schemas.openxmlformats.org/drawingml/2006/main">
              <a:rPr altLang="ko-KR" lang="yo" sz="2800">
                <a:solidFill>
                  <a:schemeClr val="tx1">
                    <a:lumMod val="65000"/>
                    <a:lumOff val="35000"/>
                  </a:schemeClr>
                </a:solidFill>
              </a:rPr>
              <a:t>21:9</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yo" altLang="ko-KR" b="1">
                <a:solidFill>
                  <a:schemeClr val="tx1">
                    <a:lumMod val="50000"/>
                    <a:lumOff val="50000"/>
                  </a:schemeClr>
                </a:solidFill>
              </a:rPr>
              <a:t>No. 83 Ọrọ Ọlọrun</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096707"/>
          </a:xfrm>
          <a:prstGeom prst="rect">
            <a:avLst/>
          </a:prstGeom>
          <a:noFill/>
        </p:spPr>
        <p:txBody>
          <a:bodyPr wrap="square">
            <a:spAutoFit/>
          </a:bodyPr>
          <a:lstStyle/>
          <a:p>
            <a:pPr xmlns:a="http://schemas.openxmlformats.org/drawingml/2006/main" algn="ctr">
              <a:defRPr/>
            </a:pPr>
            <a:r xmlns:a="http://schemas.openxmlformats.org/drawingml/2006/main">
              <a:rPr lang="yo" altLang="ko-KR" sz="4400"/>
              <a:t>Ile adura ni ile mi.</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139952" y="1959038"/>
            <a:ext cx="4995695" cy="382197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yo" sz="4000">
                <a:solidFill>
                  <a:srgbClr val="ff0000"/>
                </a:solidFill>
              </a:rPr>
              <a:t>Oro Oni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9277" y="1126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23" name="TextBox 22"/>
          <p:cNvSpPr txBox="1"/>
          <p:nvPr/>
        </p:nvSpPr>
        <p:spPr>
          <a:xfrm>
            <a:off x="467544" y="2132856"/>
            <a:ext cx="8208912" cy="2284839"/>
          </a:xfrm>
          <a:prstGeom prst="rect">
            <a:avLst/>
          </a:prstGeom>
          <a:noFill/>
        </p:spPr>
        <p:txBody>
          <a:bodyPr wrap="square">
            <a:spAutoFit/>
          </a:bodyPr>
          <a:lstStyle/>
          <a:p>
            <a:pPr xmlns:a="http://schemas.openxmlformats.org/drawingml/2006/main" lvl="0">
              <a:defRPr/>
            </a:pPr>
            <a:r xmlns:a="http://schemas.openxmlformats.org/drawingml/2006/main">
              <a:rPr altLang="ko-KR" lang="yo" sz="3600"/>
              <a:t>Ó sì wí fún wọn pé, “A ti kọ̀wé rẹ̀ pé, ‘Ilé àdúrà ni a ó máa pè ní ilé mi,’ ṣùgbọ́n ẹ̀ ń sọ ọ́ di ihò àwọn ọlọ́ṣà.</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yo" sz="2800">
                <a:solidFill>
                  <a:schemeClr val="tx1">
                    <a:lumMod val="65000"/>
                    <a:lumOff val="35000"/>
                  </a:schemeClr>
                </a:solidFill>
              </a:rPr>
              <a:t>Matteu</a:t>
            </a:r>
            <a:r xmlns:a="http://schemas.openxmlformats.org/drawingml/2006/main">
              <a:rPr altLang="en-US" lang="yo" sz="2800">
                <a:solidFill>
                  <a:schemeClr val="tx1">
                    <a:lumMod val="65000"/>
                    <a:lumOff val="35000"/>
                  </a:schemeClr>
                </a:solidFill>
              </a:rPr>
              <a:t> </a:t>
            </a:r>
            <a:r xmlns:a="http://schemas.openxmlformats.org/drawingml/2006/main">
              <a:rPr altLang="ko-KR" lang="yo" sz="2800">
                <a:solidFill>
                  <a:schemeClr val="tx1">
                    <a:lumMod val="65000"/>
                    <a:lumOff val="35000"/>
                  </a:schemeClr>
                </a:solidFill>
              </a:rPr>
              <a:t>21:13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805264"/>
            <a:ext cx="9134632" cy="954107"/>
          </a:xfrm>
          <a:prstGeom prst="rect">
            <a:avLst/>
          </a:prstGeom>
          <a:noFill/>
        </p:spPr>
        <p:txBody>
          <a:bodyPr wrap="square">
            <a:spAutoFit/>
          </a:bodyPr>
          <a:lstStyle/>
          <a:p>
            <a:pPr xmlns:a="http://schemas.openxmlformats.org/drawingml/2006/main" lvl="0">
              <a:defRPr/>
            </a:pPr>
            <a:r xmlns:a="http://schemas.openxmlformats.org/drawingml/2006/main">
              <a:rPr lang="yo" altLang="ko-KR" sz="2800">
                <a:solidFill>
                  <a:schemeClr val="tx1">
                    <a:lumMod val="65000"/>
                    <a:lumOff val="35000"/>
                  </a:schemeClr>
                </a:solidFill>
              </a:rPr>
              <a:t>Jésù wọ inú tẹ́ńpìlì Jerúsálẹ́mù. Àwọn oníṣòwò àti àwọn onípàṣípààrọ̀ owó ló wà nínú tẹ́ńpìlì náà.</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4684" y="1"/>
            <a:ext cx="9144000" cy="58052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 y="5253424"/>
            <a:ext cx="9144000" cy="1459796"/>
          </a:xfrm>
          <a:prstGeom prst="rect">
            <a:avLst/>
          </a:prstGeom>
          <a:noFill/>
        </p:spPr>
        <p:txBody>
          <a:bodyPr wrap="square">
            <a:spAutoFit/>
          </a:bodyPr>
          <a:lstStyle/>
          <a:p>
            <a:pPr xmlns:a="http://schemas.openxmlformats.org/drawingml/2006/main" lvl="0">
              <a:defRPr/>
            </a:pPr>
            <a:r xmlns:a="http://schemas.openxmlformats.org/drawingml/2006/main">
              <a:rPr lang="yo" altLang="ko-KR" sz="3000">
                <a:solidFill>
                  <a:schemeClr val="tx1">
                    <a:lumMod val="65000"/>
                    <a:lumOff val="35000"/>
                  </a:schemeClr>
                </a:solidFill>
              </a:rPr>
              <a:t>Jésù dojú tábìlì àwọn pàṣípààrọ̀ owó dé àti àwọn ìjókòó àwọn tó ń ta àdàbà. Ó lé gbogbo àwọn tí wọ́n ń rà tí wọ́n sì ń tà níbẹ̀.</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0" y="1"/>
            <a:ext cx="9144000" cy="522919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4850" y="5473005"/>
            <a:ext cx="9134646" cy="1373565"/>
          </a:xfrm>
          <a:prstGeom prst="rect">
            <a:avLst/>
          </a:prstGeom>
          <a:noFill/>
        </p:spPr>
        <p:txBody>
          <a:bodyPr wrap="square">
            <a:spAutoFit/>
          </a:bodyPr>
          <a:lstStyle/>
          <a:p>
            <a:pPr xmlns:a="http://schemas.openxmlformats.org/drawingml/2006/main" lvl="0">
              <a:defRPr/>
            </a:pPr>
            <a:r xmlns:a="http://schemas.openxmlformats.org/drawingml/2006/main">
              <a:rPr lang="yo" altLang="ko-KR" sz="2800">
                <a:solidFill>
                  <a:schemeClr val="tx1">
                    <a:lumMod val="65000"/>
                    <a:lumOff val="35000"/>
                  </a:schemeClr>
                </a:solidFill>
              </a:rPr>
              <a:t>Jesu wi pẹlu ibinu pe, “A ti kọ ọ pe, Ile adura li a o ma pè ile mi, ṣugbọn iwọ nsọ ọ di ihò awọn ọlọṣà.</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7383"/>
            <a:ext cx="9144000" cy="51845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762" y="5805265"/>
            <a:ext cx="9107238" cy="1077218"/>
          </a:xfrm>
          <a:prstGeom prst="rect">
            <a:avLst/>
          </a:prstGeom>
          <a:noFill/>
        </p:spPr>
        <p:txBody>
          <a:bodyPr wrap="square">
            <a:spAutoFit/>
          </a:bodyPr>
          <a:lstStyle/>
          <a:p>
            <a:pPr xmlns:a="http://schemas.openxmlformats.org/drawingml/2006/main" lvl="0">
              <a:defRPr/>
            </a:pPr>
            <a:r xmlns:a="http://schemas.openxmlformats.org/drawingml/2006/main">
              <a:rPr lang="yo" altLang="ko-KR" sz="3200">
                <a:solidFill>
                  <a:schemeClr val="tx1">
                    <a:lumMod val="65000"/>
                    <a:lumOff val="35000"/>
                  </a:schemeClr>
                </a:solidFill>
              </a:rPr>
              <a:t>Jésù lé àwọn oníṣòwò náà jáde kúrò nínú tẹ́ńpìlì, ó sì wo àwọn aláìsàn tó wà nínú tẹ́ńpìlì sàn.</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5419" y="-12581"/>
            <a:ext cx="9144000" cy="581784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yo" sz="4000">
                <a:solidFill>
                  <a:srgbClr val="ff0000"/>
                </a:solidFill>
              </a:rPr>
              <a:t>Eko Oni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64111" y="8161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96196" y="82696"/>
            <a:ext cx="983695" cy="648072"/>
          </a:xfrm>
          <a:prstGeom prst="rect">
            <a:avLst/>
          </a:prstGeom>
          <a:noFill/>
        </p:spPr>
      </p:pic>
      <p:sp>
        <p:nvSpPr>
          <p:cNvPr id="17" name="TextBox 16"/>
          <p:cNvSpPr txBox="1"/>
          <p:nvPr/>
        </p:nvSpPr>
        <p:spPr>
          <a:xfrm>
            <a:off x="380230" y="1124744"/>
            <a:ext cx="8352928" cy="3931126"/>
          </a:xfrm>
          <a:prstGeom prst="rect">
            <a:avLst/>
          </a:prstGeom>
          <a:noFill/>
        </p:spPr>
        <p:txBody>
          <a:bodyPr wrap="square">
            <a:spAutoFit/>
          </a:bodyPr>
          <a:lstStyle/>
          <a:p>
            <a:pPr xmlns:a="http://schemas.openxmlformats.org/drawingml/2006/main" algn="ctr">
              <a:defRPr/>
            </a:pPr>
            <a:r xmlns:a="http://schemas.openxmlformats.org/drawingml/2006/main">
              <a:rPr altLang="ko-KR" lang="yo" sz="3600">
                <a:solidFill>
                  <a:schemeClr val="tx1">
                    <a:lumMod val="65000"/>
                    <a:lumOff val="35000"/>
                  </a:schemeClr>
                </a:solidFill>
              </a:rPr>
              <a:t>Tẹmpili, ile ijọsin, ni aaye lati jọsin ati gbadura si Ọlọrun.</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yo" sz="3600">
                <a:solidFill>
                  <a:schemeClr val="tx1">
                    <a:lumMod val="65000"/>
                    <a:lumOff val="35000"/>
                  </a:schemeClr>
                </a:solidFill>
              </a:rPr>
              <a:t>Jésù bínú sí ogunlọ́gọ̀ tí wọ́n sọ ọ́ di ibi ìṣòwò.</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yo" sz="3600">
                <a:solidFill>
                  <a:schemeClr val="tx1">
                    <a:lumMod val="65000"/>
                    <a:lumOff val="35000"/>
                  </a:schemeClr>
                </a:solidFill>
              </a:rPr>
              <a:t>Kini o wa si ile ijọsin fun?</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yo" sz="3600">
                <a:solidFill>
                  <a:schemeClr val="tx1">
                    <a:lumMod val="65000"/>
                    <a:lumOff val="35000"/>
                  </a:schemeClr>
                </a:solidFill>
              </a:rPr>
              <a:t>Ninu ijo, o gbọdọ pade Ọlọrun pẹlu ijosin ati adura.</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3936" y="140621"/>
            <a:ext cx="4053592" cy="571849"/>
          </a:xfrm>
          <a:prstGeom prst="rect">
            <a:avLst/>
          </a:prstGeom>
          <a:noFill/>
        </p:spPr>
        <p:txBody>
          <a:bodyPr wrap="square">
            <a:spAutoFit/>
          </a:bodyPr>
          <a:lstStyle/>
          <a:p>
            <a:pPr xmlns:a="http://schemas.openxmlformats.org/drawingml/2006/main" algn="ctr">
              <a:defRPr/>
            </a:pPr>
            <a:r xmlns:a="http://schemas.openxmlformats.org/drawingml/2006/main">
              <a:rPr altLang="ko-KR" lang="yo" sz="3200">
                <a:solidFill>
                  <a:srgbClr val="ff0000"/>
                </a:solidFill>
              </a:rPr>
              <a:t>Ta ni Jesu?</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07963" y="864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7257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yo" sz="3600">
                <a:solidFill>
                  <a:srgbClr val="0070c0"/>
                </a:solidFill>
              </a:rPr>
              <a:t>Jesu ni..</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altLang="ko-KR" lang="yo" sz="3600">
                <a:solidFill>
                  <a:schemeClr val="tx1">
                    <a:lumMod val="65000"/>
                    <a:lumOff val="35000"/>
                  </a:schemeClr>
                </a:solidFill>
              </a:rPr>
              <a:t>Jesu ni o ni ijo. Jesu ni ẹniti o gba ijosin ati adura wa lati ijo.</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yo" sz="4000"/>
              <a:t>Oro Oni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6144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43653"/>
            <a:ext cx="983695" cy="648072"/>
          </a:xfrm>
          <a:prstGeom prst="rect">
            <a:avLst/>
          </a:prstGeom>
          <a:noFill/>
        </p:spPr>
      </p:pic>
      <p:sp>
        <p:nvSpPr>
          <p:cNvPr id="23" name="TextBox 22"/>
          <p:cNvSpPr txBox="1"/>
          <p:nvPr/>
        </p:nvSpPr>
        <p:spPr>
          <a:xfrm>
            <a:off x="539552" y="1228397"/>
            <a:ext cx="8208912" cy="4475173"/>
          </a:xfrm>
          <a:prstGeom prst="rect">
            <a:avLst/>
          </a:prstGeom>
          <a:noFill/>
        </p:spPr>
        <p:txBody>
          <a:bodyPr wrap="square">
            <a:spAutoFit/>
          </a:bodyPr>
          <a:lstStyle/>
          <a:p>
            <a:pPr xmlns:a="http://schemas.openxmlformats.org/drawingml/2006/main" lvl="0">
              <a:defRPr/>
            </a:pPr>
            <a:r xmlns:a="http://schemas.openxmlformats.org/drawingml/2006/main">
              <a:rPr altLang="ko-KR" lang="yo" sz="3600"/>
              <a:t>Jesu si wi fun u pe, Emi ni ajinde ati iye: ẹniti o ba gbà mi gbọ́ yio yè, bi o tilẹ kú;</a:t>
            </a:r>
            <a:endParaRPr xmlns:a="http://schemas.openxmlformats.org/drawingml/2006/main" altLang="ko-KR" lang="en-US" sz="3600"/>
          </a:p>
          <a:p>
            <a:pPr xmlns:a="http://schemas.openxmlformats.org/drawingml/2006/main" lvl="0">
              <a:defRPr/>
            </a:pPr>
            <a:r xmlns:a="http://schemas.openxmlformats.org/drawingml/2006/main">
              <a:rPr altLang="ko-KR" lang="yo" sz="3600"/>
              <a:t>ẹni tí ó bá sì wà láàyè, tí ó sì gbà mí gbọ́, kì yóò kú láé. Ṣe o gbagbọ eyi?"</a:t>
            </a:r>
            <a:endParaRPr xmlns:a="http://schemas.openxmlformats.org/drawingml/2006/main" altLang="ko-KR" lang="en-US" sz="3600"/>
          </a:p>
          <a:p>
            <a:pPr xmlns:a="http://schemas.openxmlformats.org/drawingml/2006/main" lvl="0">
              <a:defRPr/>
            </a:pPr>
            <a:r xmlns:a="http://schemas.openxmlformats.org/drawingml/2006/main">
              <a:rPr altLang="ko-KR" lang="yo" sz="3600"/>
              <a:t> </a:t>
            </a:r>
            <a:endParaRPr xmlns:a="http://schemas.openxmlformats.org/drawingml/2006/main" altLang="ko-KR" lang="en-US" sz="3600"/>
          </a:p>
          <a:p>
            <a:pPr lvl="0">
              <a:defRPr/>
            </a:pPr>
            <a:endParaRPr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yo" sz="2800">
                <a:solidFill>
                  <a:schemeClr val="tx1">
                    <a:lumMod val="65000"/>
                    <a:lumOff val="35000"/>
                  </a:schemeClr>
                </a:solidFill>
              </a:rPr>
              <a:t>John</a:t>
            </a:r>
            <a:r xmlns:a="http://schemas.openxmlformats.org/drawingml/2006/main">
              <a:rPr altLang="en-US" lang="yo" sz="2800">
                <a:solidFill>
                  <a:schemeClr val="tx1">
                    <a:lumMod val="65000"/>
                    <a:lumOff val="35000"/>
                  </a:schemeClr>
                </a:solidFill>
              </a:rPr>
              <a:t> </a:t>
            </a:r>
            <a:r xmlns:a="http://schemas.openxmlformats.org/drawingml/2006/main">
              <a:rPr altLang="ko-KR" lang="yo" sz="2800">
                <a:solidFill>
                  <a:schemeClr val="tx1">
                    <a:lumMod val="65000"/>
                    <a:lumOff val="35000"/>
                  </a:schemeClr>
                </a:solidFill>
              </a:rPr>
              <a:t>11:</a:t>
            </a:r>
            <a:r xmlns:a="http://schemas.openxmlformats.org/drawingml/2006/main">
              <a:rPr altLang="en-US" lang="yo" sz="2800">
                <a:solidFill>
                  <a:schemeClr val="tx1">
                    <a:lumMod val="65000"/>
                    <a:lumOff val="35000"/>
                  </a:schemeClr>
                </a:solidFill>
              </a:rPr>
              <a:t> </a:t>
            </a:r>
            <a:r xmlns:a="http://schemas.openxmlformats.org/drawingml/2006/main">
              <a:rPr altLang="ko-KR" lang="yo" sz="2800">
                <a:solidFill>
                  <a:schemeClr val="tx1">
                    <a:lumMod val="65000"/>
                    <a:lumOff val="35000"/>
                  </a:schemeClr>
                </a:solidFill>
              </a:rPr>
              <a:t>25-26</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yo" sz="4000"/>
              <a:t>Oni adanwo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5824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0190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yo" sz="3200">
                <a:solidFill>
                  <a:schemeClr val="tx1">
                    <a:lumMod val="65000"/>
                    <a:lumOff val="35000"/>
                  </a:schemeClr>
                </a:solidFill>
              </a:rPr>
              <a:t>Àwọn wo ni Jésù lé jáde kúrò nínú tẹ́ńpìlì?</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yo" sz="2800">
                <a:solidFill>
                  <a:schemeClr val="tx1">
                    <a:lumMod val="65000"/>
                    <a:lumOff val="35000"/>
                  </a:schemeClr>
                </a:solidFill>
              </a:rPr>
              <a:t>① </a:t>
            </a:r>
            <a:r xmlns:a="http://schemas.openxmlformats.org/drawingml/2006/main">
              <a:rPr altLang="ko-KR" lang="yo" sz="2800">
                <a:solidFill>
                  <a:schemeClr val="tx1">
                    <a:lumMod val="65000"/>
                    <a:lumOff val="35000"/>
                  </a:schemeClr>
                </a:solidFill>
              </a:rPr>
              <a:t>Ju</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yo" sz="2800">
                <a:solidFill>
                  <a:schemeClr val="tx1">
                    <a:lumMod val="65000"/>
                    <a:lumOff val="35000"/>
                  </a:schemeClr>
                </a:solidFill>
              </a:rPr>
              <a:t>② </a:t>
            </a:r>
            <a:r xmlns:a="http://schemas.openxmlformats.org/drawingml/2006/main">
              <a:rPr altLang="ko-KR" lang="yo" sz="2800">
                <a:solidFill>
                  <a:schemeClr val="tx1">
                    <a:lumMod val="65000"/>
                    <a:lumOff val="35000"/>
                  </a:schemeClr>
                </a:solidFill>
              </a:rPr>
              <a:t>Keferi</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yo" sz="2800">
                <a:solidFill>
                  <a:schemeClr val="tx1">
                    <a:lumMod val="65000"/>
                    <a:lumOff val="35000"/>
                  </a:schemeClr>
                </a:solidFill>
              </a:rPr>
              <a:t>③ </a:t>
            </a:r>
            <a:r xmlns:a="http://schemas.openxmlformats.org/drawingml/2006/main">
              <a:rPr altLang="ko-KR" lang="yo" sz="2800">
                <a:solidFill>
                  <a:schemeClr val="tx1">
                    <a:lumMod val="65000"/>
                    <a:lumOff val="35000"/>
                  </a:schemeClr>
                </a:solidFill>
              </a:rPr>
              <a:t>Àlùfáà</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299656" y="5120316"/>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yo" sz="2800">
                <a:solidFill>
                  <a:schemeClr val="tx1">
                    <a:lumMod val="65000"/>
                    <a:lumOff val="35000"/>
                  </a:schemeClr>
                </a:solidFill>
              </a:rPr>
              <a:t>④ </a:t>
            </a:r>
            <a:r xmlns:a="http://schemas.openxmlformats.org/drawingml/2006/main">
              <a:rPr altLang="ko-KR" lang="yo" sz="2800">
                <a:solidFill>
                  <a:schemeClr val="tx1">
                    <a:lumMod val="65000"/>
                    <a:lumOff val="35000"/>
                  </a:schemeClr>
                </a:solidFill>
              </a:rPr>
              <a:t>Awọn oniṣowo</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299656" y="5131592"/>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yo" sz="2800">
                <a:solidFill>
                  <a:srgbClr val="ff0000"/>
                </a:solidFill>
              </a:rPr>
              <a:t>④ </a:t>
            </a:r>
            <a:r xmlns:a="http://schemas.openxmlformats.org/drawingml/2006/main">
              <a:rPr altLang="ko-KR" lang="yo" sz="2800">
                <a:solidFill>
                  <a:srgbClr val="ff0000"/>
                </a:solidFill>
              </a:rPr>
              <a:t>Awọn oniṣowo</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3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yo" sz="4000">
                <a:solidFill>
                  <a:srgbClr val="ff0000"/>
                </a:solidFill>
              </a:rPr>
              <a:t>Oro Oni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9277" y="1126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23" name="TextBox 22"/>
          <p:cNvSpPr txBox="1"/>
          <p:nvPr/>
        </p:nvSpPr>
        <p:spPr>
          <a:xfrm>
            <a:off x="467544" y="2132856"/>
            <a:ext cx="8208912" cy="2284839"/>
          </a:xfrm>
          <a:prstGeom prst="rect">
            <a:avLst/>
          </a:prstGeom>
          <a:noFill/>
        </p:spPr>
        <p:txBody>
          <a:bodyPr wrap="square">
            <a:spAutoFit/>
          </a:bodyPr>
          <a:lstStyle/>
          <a:p>
            <a:pPr xmlns:a="http://schemas.openxmlformats.org/drawingml/2006/main" lvl="0">
              <a:defRPr/>
            </a:pPr>
            <a:r xmlns:a="http://schemas.openxmlformats.org/drawingml/2006/main">
              <a:rPr altLang="ko-KR" lang="yo" sz="3600"/>
              <a:t>Ó sì wí fún wọn pé, “A ti kọ̀wé rẹ̀ pé, ‘Ilé àdúrà ni a ó máa pè ní ilé mi,’ ṣùgbọ́n ẹ̀ ń sọ ọ́ di ihò àwọn ọlọ́ṣà.</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yo" sz="2800">
                <a:solidFill>
                  <a:schemeClr val="tx1">
                    <a:lumMod val="65000"/>
                    <a:lumOff val="35000"/>
                  </a:schemeClr>
                </a:solidFill>
              </a:rPr>
              <a:t>Matteu</a:t>
            </a:r>
            <a:r xmlns:a="http://schemas.openxmlformats.org/drawingml/2006/main">
              <a:rPr altLang="en-US" lang="yo" sz="2800">
                <a:solidFill>
                  <a:schemeClr val="tx1">
                    <a:lumMod val="65000"/>
                    <a:lumOff val="35000"/>
                  </a:schemeClr>
                </a:solidFill>
              </a:rPr>
              <a:t> </a:t>
            </a:r>
            <a:r xmlns:a="http://schemas.openxmlformats.org/drawingml/2006/main">
              <a:rPr altLang="ko-KR" lang="yo" sz="2800">
                <a:solidFill>
                  <a:schemeClr val="tx1">
                    <a:lumMod val="65000"/>
                    <a:lumOff val="35000"/>
                  </a:schemeClr>
                </a:solidFill>
              </a:rPr>
              <a:t>21:13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yo" altLang="ko-KR" b="1">
                <a:solidFill>
                  <a:schemeClr val="tx1">
                    <a:lumMod val="50000"/>
                    <a:lumOff val="50000"/>
                  </a:schemeClr>
                </a:solidFill>
              </a:rPr>
              <a:t>No. 84 Ọrọ Ọlọrun</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096707"/>
          </a:xfrm>
          <a:prstGeom prst="rect">
            <a:avLst/>
          </a:prstGeom>
          <a:noFill/>
        </p:spPr>
        <p:txBody>
          <a:bodyPr wrap="square">
            <a:spAutoFit/>
          </a:bodyPr>
          <a:lstStyle/>
          <a:p>
            <a:pPr xmlns:a="http://schemas.openxmlformats.org/drawingml/2006/main" algn="ctr">
              <a:defRPr/>
            </a:pPr>
            <a:r xmlns:a="http://schemas.openxmlformats.org/drawingml/2006/main">
              <a:rPr lang="yo" altLang="ko-KR" sz="4400"/>
              <a:t>Jesu Wò Ẹsẹ Awọn ọmọ-ẹhin Rẹ</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499992" y="1815640"/>
            <a:ext cx="4644008" cy="40005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yo" sz="4000"/>
              <a:t>Oro Oni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8553" y="998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99825"/>
            <a:ext cx="983695" cy="648072"/>
          </a:xfrm>
          <a:prstGeom prst="rect">
            <a:avLst/>
          </a:prstGeom>
          <a:noFill/>
        </p:spPr>
      </p:pic>
      <p:sp>
        <p:nvSpPr>
          <p:cNvPr id="23" name="TextBox 22"/>
          <p:cNvSpPr txBox="1"/>
          <p:nvPr/>
        </p:nvSpPr>
        <p:spPr>
          <a:xfrm>
            <a:off x="467544" y="2132856"/>
            <a:ext cx="8208912" cy="1732389"/>
          </a:xfrm>
          <a:prstGeom prst="rect">
            <a:avLst/>
          </a:prstGeom>
          <a:noFill/>
        </p:spPr>
        <p:txBody>
          <a:bodyPr wrap="square">
            <a:spAutoFit/>
          </a:bodyPr>
          <a:lstStyle/>
          <a:p>
            <a:pPr xmlns:a="http://schemas.openxmlformats.org/drawingml/2006/main" lvl="0">
              <a:defRPr/>
            </a:pPr>
            <a:r xmlns:a="http://schemas.openxmlformats.org/drawingml/2006/main">
              <a:rPr altLang="ko-KR" lang="yo" sz="3600"/>
              <a:t>Ní báyìí tí èmi, Olúwa àti Olùkọ́ni yín, ti fọ ẹsẹ̀ yín, kí ẹ̀yin pẹ̀lú sì máa wẹ ẹsẹ̀ ara yín lẹ́nì kìíní-kejì.</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yo" sz="2800">
                <a:solidFill>
                  <a:schemeClr val="tx1">
                    <a:lumMod val="65000"/>
                    <a:lumOff val="35000"/>
                  </a:schemeClr>
                </a:solidFill>
              </a:rPr>
              <a:t>John</a:t>
            </a:r>
            <a:r xmlns:a="http://schemas.openxmlformats.org/drawingml/2006/main">
              <a:rPr altLang="en-US" lang="yo" sz="2800">
                <a:solidFill>
                  <a:schemeClr val="tx1">
                    <a:lumMod val="65000"/>
                    <a:lumOff val="35000"/>
                  </a:schemeClr>
                </a:solidFill>
              </a:rPr>
              <a:t> </a:t>
            </a:r>
            <a:r xmlns:a="http://schemas.openxmlformats.org/drawingml/2006/main">
              <a:rPr altLang="ko-KR" lang="yo" sz="2800">
                <a:solidFill>
                  <a:schemeClr val="tx1">
                    <a:lumMod val="65000"/>
                    <a:lumOff val="35000"/>
                  </a:schemeClr>
                </a:solidFill>
              </a:rPr>
              <a:t>13:14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394" y="5733256"/>
            <a:ext cx="9134632" cy="941863"/>
          </a:xfrm>
          <a:prstGeom prst="rect">
            <a:avLst/>
          </a:prstGeom>
          <a:noFill/>
        </p:spPr>
        <p:txBody>
          <a:bodyPr wrap="square">
            <a:spAutoFit/>
          </a:bodyPr>
          <a:lstStyle/>
          <a:p>
            <a:pPr xmlns:a="http://schemas.openxmlformats.org/drawingml/2006/main" lvl="0">
              <a:defRPr/>
            </a:pPr>
            <a:r xmlns:a="http://schemas.openxmlformats.org/drawingml/2006/main">
              <a:rPr lang="yo" altLang="ko-KR" sz="2800">
                <a:solidFill>
                  <a:schemeClr val="tx1">
                    <a:lumMod val="65000"/>
                    <a:lumOff val="35000"/>
                  </a:schemeClr>
                </a:solidFill>
              </a:rPr>
              <a:t>Jésù jẹ oúnjẹ alẹ́ ìkẹyìn pẹ̀lú àwọn ọmọ ẹ̀yìn rẹ̀. Jésù mọ̀ pé òun ni oúnjẹ ìkẹyìn òun pẹ̀lú àwọn ọmọ ẹ̀yìn òun.</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36887" y="70584"/>
            <a:ext cx="9134139" cy="5445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078915" cy="1003206"/>
          </a:xfrm>
          <a:prstGeom prst="rect">
            <a:avLst/>
          </a:prstGeom>
          <a:noFill/>
        </p:spPr>
        <p:txBody>
          <a:bodyPr wrap="square">
            <a:spAutoFit/>
          </a:bodyPr>
          <a:lstStyle/>
          <a:p>
            <a:pPr xmlns:a="http://schemas.openxmlformats.org/drawingml/2006/main" lvl="0">
              <a:defRPr/>
            </a:pPr>
            <a:r xmlns:a="http://schemas.openxmlformats.org/drawingml/2006/main">
              <a:rPr lang="yo" altLang="ko-KR" sz="3000">
                <a:solidFill>
                  <a:schemeClr val="tx1">
                    <a:lumMod val="65000"/>
                    <a:lumOff val="35000"/>
                  </a:schemeClr>
                </a:solidFill>
              </a:rPr>
              <a:t>Lójijì, Jésù gbé omi wá sínú agbada, ó sì bẹ̀rẹ̀ sí fọ ẹsẹ̀ àwọn ọmọ ẹ̀yìn rẹ̀ lọ́kọ̀ọ̀kan.</a:t>
            </a:r>
            <a:r xmlns:a="http://schemas.openxmlformats.org/drawingml/2006/main">
              <a:rPr lang="yo" altLang="en-US" sz="3000">
                <a:solidFill>
                  <a:schemeClr val="tx1">
                    <a:lumMod val="65000"/>
                    <a:lumOff val="35000"/>
                  </a:schemeClr>
                </a:solidFill>
              </a:rPr>
              <a:t> </a:t>
            </a:r>
            <a:endParaRPr xmlns:a="http://schemas.openxmlformats.org/drawingml/2006/main" lang="ko-KR" altLang="en-US" sz="3000">
              <a:solidFill>
                <a:schemeClr val="tx1">
                  <a:lumMod val="65000"/>
                  <a:lumOff val="35000"/>
                </a:schemeClr>
              </a:solidFill>
            </a:endParaRPr>
          </a:p>
        </p:txBody>
      </p:sp>
      <p:pic>
        <p:nvPicPr>
          <p:cNvPr id="4" name="그림 3"/>
          <p:cNvPicPr>
            <a:picLocks noChangeAspect="1"/>
          </p:cNvPicPr>
          <p:nvPr/>
        </p:nvPicPr>
        <p:blipFill rotWithShape="1">
          <a:blip r:embed="rId3"/>
          <a:stretch>
            <a:fillRect/>
          </a:stretch>
        </p:blipFill>
        <p:spPr>
          <a:xfrm>
            <a:off x="885305" y="0"/>
            <a:ext cx="7308304" cy="570790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70" y="5733256"/>
            <a:ext cx="9134646" cy="941863"/>
          </a:xfrm>
          <a:prstGeom prst="rect">
            <a:avLst/>
          </a:prstGeom>
          <a:noFill/>
        </p:spPr>
        <p:txBody>
          <a:bodyPr wrap="square">
            <a:spAutoFit/>
          </a:bodyPr>
          <a:lstStyle/>
          <a:p>
            <a:pPr xmlns:a="http://schemas.openxmlformats.org/drawingml/2006/main" lvl="0">
              <a:defRPr/>
            </a:pPr>
            <a:r xmlns:a="http://schemas.openxmlformats.org/drawingml/2006/main">
              <a:rPr lang="yo" altLang="ko-KR" sz="2800">
                <a:solidFill>
                  <a:schemeClr val="tx1">
                    <a:lumMod val="65000"/>
                    <a:lumOff val="35000"/>
                  </a:schemeClr>
                </a:solidFill>
              </a:rPr>
              <a:t>Nigbati o di akoko Peteru, Peteru wipe, Ẽṣe ti Oluwa fi wẹ ẹsẹ wa?</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9370" y="0"/>
            <a:ext cx="9134630" cy="558923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2059" y="5463395"/>
            <a:ext cx="9134646" cy="1373650"/>
          </a:xfrm>
          <a:prstGeom prst="rect">
            <a:avLst/>
          </a:prstGeom>
          <a:noFill/>
        </p:spPr>
        <p:txBody>
          <a:bodyPr wrap="square">
            <a:spAutoFit/>
          </a:bodyPr>
          <a:lstStyle/>
          <a:p>
            <a:pPr xmlns:a="http://schemas.openxmlformats.org/drawingml/2006/main" lvl="0">
              <a:defRPr/>
            </a:pPr>
            <a:r xmlns:a="http://schemas.openxmlformats.org/drawingml/2006/main">
              <a:rPr lang="yo" altLang="ko-KR" sz="2800">
                <a:solidFill>
                  <a:schemeClr val="tx1">
                    <a:lumMod val="65000"/>
                    <a:lumOff val="35000"/>
                  </a:schemeClr>
                </a:solidFill>
              </a:rPr>
              <a:t>Jesu dahun. "Ti nko ba wẹ ẹsẹ rẹ, iwọ ati emi ko ni nkan ṣe pẹlu rẹ, o le ma loye daradara ni bayi, ṣugbọn ni ọjọ kan iwọ yoo loye."</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2500612" y="260648"/>
            <a:ext cx="4142775" cy="439494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373216"/>
            <a:ext cx="9107238" cy="1368578"/>
          </a:xfrm>
          <a:prstGeom prst="rect">
            <a:avLst/>
          </a:prstGeom>
          <a:noFill/>
        </p:spPr>
        <p:txBody>
          <a:bodyPr wrap="square">
            <a:spAutoFit/>
          </a:bodyPr>
          <a:lstStyle/>
          <a:p>
            <a:pPr xmlns:a="http://schemas.openxmlformats.org/drawingml/2006/main" lvl="0">
              <a:defRPr/>
            </a:pPr>
            <a:r xmlns:a="http://schemas.openxmlformats.org/drawingml/2006/main">
              <a:rPr lang="yo" altLang="ko-KR" sz="2800">
                <a:solidFill>
                  <a:schemeClr val="tx1">
                    <a:lumMod val="65000"/>
                    <a:lumOff val="35000"/>
                  </a:schemeClr>
                </a:solidFill>
              </a:rPr>
              <a:t>"Mo ti wẹ ẹsẹ nyin lati fi apẹẹrẹ lelẹ: Lati isisiyi lọ, ẹ wẹ ẹsẹ ara nyin, ki ẹ si di eniyan ti nsìn fun ara wọn."</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1331640" y="260648"/>
            <a:ext cx="6840760" cy="483611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194198"/>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yo" sz="4000">
                <a:solidFill>
                  <a:srgbClr val="ff0000"/>
                </a:solidFill>
              </a:rPr>
              <a:t>Eko Oni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61540" y="7475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82696"/>
            <a:ext cx="983695" cy="648072"/>
          </a:xfrm>
          <a:prstGeom prst="rect">
            <a:avLst/>
          </a:prstGeom>
          <a:noFill/>
        </p:spPr>
      </p:pic>
      <p:sp>
        <p:nvSpPr>
          <p:cNvPr id="17" name="TextBox 16"/>
          <p:cNvSpPr txBox="1"/>
          <p:nvPr/>
        </p:nvSpPr>
        <p:spPr>
          <a:xfrm>
            <a:off x="380230" y="1124744"/>
            <a:ext cx="8352928" cy="4474051"/>
          </a:xfrm>
          <a:prstGeom prst="rect">
            <a:avLst/>
          </a:prstGeom>
          <a:noFill/>
        </p:spPr>
        <p:txBody>
          <a:bodyPr wrap="square">
            <a:spAutoFit/>
          </a:bodyPr>
          <a:lstStyle/>
          <a:p>
            <a:pPr xmlns:a="http://schemas.openxmlformats.org/drawingml/2006/main" algn="ctr">
              <a:defRPr/>
            </a:pPr>
            <a:r xmlns:a="http://schemas.openxmlformats.org/drawingml/2006/main">
              <a:rPr altLang="ko-KR" lang="yo" sz="3600">
                <a:solidFill>
                  <a:schemeClr val="tx1">
                    <a:lumMod val="65000"/>
                    <a:lumOff val="35000"/>
                  </a:schemeClr>
                </a:solidFill>
              </a:rPr>
              <a:t>Nínú ayé, àwọn ẹni rírẹlẹ̀ ń sìn àwọn ẹni gíga, ṣùgbọ́n ní òdì kejì, Jésù wẹ ẹsẹ̀ àwọn ọmọ ẹ̀yìn rẹ̀, ó sì juwọ́ sílẹ̀</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yo" sz="3600">
                <a:solidFill>
                  <a:schemeClr val="tx1">
                    <a:lumMod val="65000"/>
                    <a:lumOff val="35000"/>
                  </a:schemeClr>
                </a:solidFill>
              </a:rPr>
              <a:t>aye re fun wa.</a:t>
            </a:r>
            <a:r xmlns:a="http://schemas.openxmlformats.org/drawingml/2006/main">
              <a:rPr altLang="en-US" lang="yo" sz="3600">
                <a:solidFill>
                  <a:schemeClr val="tx1">
                    <a:lumMod val="65000"/>
                    <a:lumOff val="35000"/>
                  </a:schemeClr>
                </a:solidFill>
              </a:rPr>
              <a:t> </a:t>
            </a:r>
            <a:r xmlns:a="http://schemas.openxmlformats.org/drawingml/2006/main">
              <a:rPr altLang="ko-KR" lang="yo" sz="3600">
                <a:solidFill>
                  <a:schemeClr val="tx1">
                    <a:lumMod val="65000"/>
                    <a:lumOff val="35000"/>
                  </a:schemeClr>
                </a:solidFill>
              </a:rPr>
              <a:t>Eyin mí yin devi Jesu tọn lẹ, mí dona nọ hùnhomẹ nado sẹ̀n ode awetọ to otẹn pẹvi de mẹ kakati nado jlo dọ mí ni yin nukunpedego to ofi yiaga.</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941963"/>
          </a:xfrm>
          <a:prstGeom prst="rect">
            <a:avLst/>
          </a:prstGeom>
          <a:noFill/>
        </p:spPr>
        <p:txBody>
          <a:bodyPr wrap="square">
            <a:spAutoFit/>
          </a:bodyPr>
          <a:lstStyle/>
          <a:p>
            <a:pPr xmlns:a="http://schemas.openxmlformats.org/drawingml/2006/main" lvl="0">
              <a:defRPr/>
            </a:pPr>
            <a:r xmlns:a="http://schemas.openxmlformats.org/drawingml/2006/main">
              <a:rPr lang="yo" altLang="ko-KR" sz="2800">
                <a:solidFill>
                  <a:schemeClr val="tx1">
                    <a:lumMod val="65000"/>
                    <a:lumOff val="35000"/>
                  </a:schemeClr>
                </a:solidFill>
              </a:rPr>
              <a:t>Ní ọjọ́ kan ìròyìn dé ọ̀dọ̀ Jésù. “Lásárù ń ṣàìsàn. Jọ̀wọ́, kíá, kí o sì wò ó sàn.”</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 y="260648"/>
            <a:ext cx="9144000" cy="542216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05419" y="249923"/>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yo" sz="3200"/>
              <a:t>Ta ni Jesu?</a:t>
            </a:r>
            <a:r xmlns:a="http://schemas.openxmlformats.org/drawingml/2006/main">
              <a:rPr altLang="en-US" lang="yo"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yo" sz="3600">
                <a:solidFill>
                  <a:srgbClr val="0070c0"/>
                </a:solidFill>
              </a:rPr>
              <a:t>Jesu</a:t>
            </a:r>
            <a:r xmlns:a="http://schemas.openxmlformats.org/drawingml/2006/main">
              <a:rPr altLang="en-US" lang="yo" sz="3600">
                <a:solidFill>
                  <a:srgbClr val="0070c0"/>
                </a:solidFill>
              </a:rPr>
              <a:t> </a:t>
            </a:r>
            <a:r xmlns:a="http://schemas.openxmlformats.org/drawingml/2006/main">
              <a:rPr altLang="ko-KR" lang="yo" sz="3600">
                <a:solidFill>
                  <a:srgbClr val="0070c0"/>
                </a:solidFill>
              </a:rPr>
              <a:t>ni..</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altLang="ko-KR" lang="yo" sz="3600">
                <a:solidFill>
                  <a:schemeClr val="tx1">
                    <a:lumMod val="65000"/>
                    <a:lumOff val="35000"/>
                  </a:schemeClr>
                </a:solidFill>
              </a:rPr>
              <a:t>Jesu ni eniyan ti o ga julọ, ṣugbọn o ti de ibi ti o kere julọ o si ti muratan lati sin gbogbo wa.</a:t>
            </a:r>
            <a:r xmlns:a="http://schemas.openxmlformats.org/drawingml/2006/main">
              <a:rPr altLang="en-US" lang="yo" sz="3600">
                <a:solidFill>
                  <a:schemeClr val="tx1">
                    <a:lumMod val="65000"/>
                    <a:lumOff val="35000"/>
                  </a:schemeClr>
                </a:solidFill>
              </a:rPr>
              <a:t> </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300936"/>
            <a:ext cx="4053592" cy="697284"/>
          </a:xfrm>
          <a:prstGeom prst="rect">
            <a:avLst/>
          </a:prstGeom>
          <a:noFill/>
        </p:spPr>
        <p:txBody>
          <a:bodyPr wrap="square">
            <a:spAutoFit/>
          </a:bodyPr>
          <a:lstStyle/>
          <a:p>
            <a:pPr xmlns:a="http://schemas.openxmlformats.org/drawingml/2006/main" algn="ctr">
              <a:defRPr/>
            </a:pPr>
            <a:r xmlns:a="http://schemas.openxmlformats.org/drawingml/2006/main">
              <a:rPr altLang="ko-KR" lang="yo" sz="4000"/>
              <a:t>Oni adanwo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51902" y="12928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0190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yo" sz="3200">
                <a:solidFill>
                  <a:schemeClr val="tx1">
                    <a:lumMod val="65000"/>
                    <a:lumOff val="35000"/>
                  </a:schemeClr>
                </a:solidFill>
              </a:rPr>
              <a:t>Ta ni kò jẹ́ kí Jésù wẹ ẹsẹ̀ rẹ̀?</a:t>
            </a:r>
            <a:r xmlns:a="http://schemas.openxmlformats.org/drawingml/2006/main">
              <a:rPr altLang="en-US" lang="yo" sz="3200">
                <a:solidFill>
                  <a:schemeClr val="tx1">
                    <a:lumMod val="65000"/>
                    <a:lumOff val="35000"/>
                  </a:schemeClr>
                </a:solidFill>
              </a:rPr>
              <a:t> </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yo" sz="2800">
                <a:solidFill>
                  <a:schemeClr val="tx1">
                    <a:lumMod val="65000"/>
                    <a:lumOff val="35000"/>
                  </a:schemeClr>
                </a:solidFill>
              </a:rPr>
              <a:t>① </a:t>
            </a:r>
            <a:r xmlns:a="http://schemas.openxmlformats.org/drawingml/2006/main">
              <a:rPr altLang="ko-KR" lang="yo" sz="2800">
                <a:solidFill>
                  <a:schemeClr val="tx1">
                    <a:lumMod val="65000"/>
                    <a:lumOff val="35000"/>
                  </a:schemeClr>
                </a:solidFill>
              </a:rPr>
              <a:t>John</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yo" sz="2800">
                <a:solidFill>
                  <a:schemeClr val="tx1">
                    <a:lumMod val="65000"/>
                    <a:lumOff val="35000"/>
                  </a:schemeClr>
                </a:solidFill>
              </a:rPr>
              <a:t>② </a:t>
            </a:r>
            <a:r xmlns:a="http://schemas.openxmlformats.org/drawingml/2006/main">
              <a:rPr altLang="ko-KR" lang="yo" sz="2800">
                <a:solidFill>
                  <a:schemeClr val="tx1">
                    <a:lumMod val="65000"/>
                    <a:lumOff val="35000"/>
                  </a:schemeClr>
                </a:solidFill>
              </a:rPr>
              <a:t>Thomas</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99796"/>
            <a:ext cx="8712968" cy="513199"/>
          </a:xfrm>
          <a:prstGeom prst="rect">
            <a:avLst/>
          </a:prstGeom>
          <a:noFill/>
        </p:spPr>
        <p:txBody>
          <a:bodyPr wrap="square">
            <a:spAutoFit/>
          </a:bodyPr>
          <a:lstStyle/>
          <a:p>
            <a:pPr xmlns:a="http://schemas.openxmlformats.org/drawingml/2006/main" lvl="0">
              <a:defRPr/>
            </a:pPr>
            <a:r xmlns:a="http://schemas.openxmlformats.org/drawingml/2006/main">
              <a:rPr altLang="en-US" lang="yo" sz="2800">
                <a:solidFill>
                  <a:schemeClr val="tx1">
                    <a:lumMod val="65000"/>
                    <a:lumOff val="35000"/>
                  </a:schemeClr>
                </a:solidFill>
              </a:rPr>
              <a:t>③ </a:t>
            </a:r>
            <a:r xmlns:a="http://schemas.openxmlformats.org/drawingml/2006/main">
              <a:rPr altLang="ko-KR" lang="yo" sz="2800">
                <a:solidFill>
                  <a:schemeClr val="tx1">
                    <a:lumMod val="65000"/>
                    <a:lumOff val="35000"/>
                  </a:schemeClr>
                </a:solidFill>
              </a:rPr>
              <a:t>Peteru</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yo" sz="2800">
                <a:solidFill>
                  <a:schemeClr val="tx1">
                    <a:lumMod val="65000"/>
                    <a:lumOff val="35000"/>
                  </a:schemeClr>
                </a:solidFill>
              </a:rPr>
              <a:t>④ </a:t>
            </a:r>
            <a:r xmlns:a="http://schemas.openxmlformats.org/drawingml/2006/main">
              <a:rPr altLang="ko-KR" lang="yo" sz="2800">
                <a:solidFill>
                  <a:schemeClr val="tx1">
                    <a:lumMod val="65000"/>
                    <a:lumOff val="35000"/>
                  </a:schemeClr>
                </a:solidFill>
              </a:rPr>
              <a:t>Judasi Iskariotu</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99796"/>
            <a:ext cx="8712968" cy="513199"/>
          </a:xfrm>
          <a:prstGeom prst="rect">
            <a:avLst/>
          </a:prstGeom>
          <a:noFill/>
        </p:spPr>
        <p:txBody>
          <a:bodyPr wrap="square">
            <a:spAutoFit/>
          </a:bodyPr>
          <a:lstStyle/>
          <a:p>
            <a:pPr xmlns:a="http://schemas.openxmlformats.org/drawingml/2006/main" lvl="0">
              <a:defRPr/>
            </a:pPr>
            <a:r xmlns:a="http://schemas.openxmlformats.org/drawingml/2006/main">
              <a:rPr altLang="en-US" lang="yo" sz="2800">
                <a:solidFill>
                  <a:srgbClr val="ff0000"/>
                </a:solidFill>
              </a:rPr>
              <a:t>③ </a:t>
            </a:r>
            <a:r xmlns:a="http://schemas.openxmlformats.org/drawingml/2006/main">
              <a:rPr altLang="ko-KR" lang="yo" sz="2800">
                <a:solidFill>
                  <a:srgbClr val="ff0000"/>
                </a:solidFill>
              </a:rPr>
              <a:t>Peteru</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4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yo" sz="4000"/>
              <a:t>Oro Oni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8553" y="998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99825"/>
            <a:ext cx="983695" cy="648072"/>
          </a:xfrm>
          <a:prstGeom prst="rect">
            <a:avLst/>
          </a:prstGeom>
          <a:noFill/>
        </p:spPr>
      </p:pic>
      <p:sp>
        <p:nvSpPr>
          <p:cNvPr id="23" name="TextBox 22"/>
          <p:cNvSpPr txBox="1"/>
          <p:nvPr/>
        </p:nvSpPr>
        <p:spPr>
          <a:xfrm>
            <a:off x="467544" y="2132856"/>
            <a:ext cx="8208912" cy="1732389"/>
          </a:xfrm>
          <a:prstGeom prst="rect">
            <a:avLst/>
          </a:prstGeom>
          <a:noFill/>
        </p:spPr>
        <p:txBody>
          <a:bodyPr wrap="square">
            <a:spAutoFit/>
          </a:bodyPr>
          <a:lstStyle/>
          <a:p>
            <a:pPr xmlns:a="http://schemas.openxmlformats.org/drawingml/2006/main" lvl="0">
              <a:defRPr/>
            </a:pPr>
            <a:r xmlns:a="http://schemas.openxmlformats.org/drawingml/2006/main">
              <a:rPr altLang="ko-KR" lang="yo" sz="3600"/>
              <a:t>Ní báyìí tí èmi, Olúwa àti Olùkọ́ni yín, ti fọ ẹsẹ̀ yín, kí ẹ̀yin pẹ̀lú sì máa wẹ ẹsẹ̀ ara yín lẹ́nì kìíní-kejì.</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yo" sz="2800">
                <a:solidFill>
                  <a:schemeClr val="tx1">
                    <a:lumMod val="65000"/>
                    <a:lumOff val="35000"/>
                  </a:schemeClr>
                </a:solidFill>
              </a:rPr>
              <a:t>John</a:t>
            </a:r>
            <a:r xmlns:a="http://schemas.openxmlformats.org/drawingml/2006/main">
              <a:rPr altLang="en-US" lang="yo" sz="2800">
                <a:solidFill>
                  <a:schemeClr val="tx1">
                    <a:lumMod val="65000"/>
                    <a:lumOff val="35000"/>
                  </a:schemeClr>
                </a:solidFill>
              </a:rPr>
              <a:t> </a:t>
            </a:r>
            <a:r xmlns:a="http://schemas.openxmlformats.org/drawingml/2006/main">
              <a:rPr altLang="ko-KR" lang="yo" sz="2800">
                <a:solidFill>
                  <a:schemeClr val="tx1">
                    <a:lumMod val="65000"/>
                    <a:lumOff val="35000"/>
                  </a:schemeClr>
                </a:solidFill>
              </a:rPr>
              <a:t>13:14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yo" altLang="ko-KR" b="1">
                <a:solidFill>
                  <a:schemeClr val="tx1">
                    <a:lumMod val="50000"/>
                    <a:lumOff val="50000"/>
                  </a:schemeClr>
                </a:solidFill>
              </a:rPr>
              <a:t>No. 85 Ọrọ Ọlọrun</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yo" altLang="ko-KR" sz="4400"/>
              <a:t>Jesu ngbadura Lori Oke</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211960" y="1959038"/>
            <a:ext cx="4921197" cy="396285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yo" altLang="ko-KR" sz="4000"/>
              <a:t>Oro Oni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6241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62416"/>
            <a:ext cx="983695" cy="648072"/>
          </a:xfrm>
          <a:prstGeom prst="rect">
            <a:avLst/>
          </a:prstGeom>
          <a:noFill/>
        </p:spPr>
      </p:pic>
      <p:sp>
        <p:nvSpPr>
          <p:cNvPr id="23" name="TextBox 22"/>
          <p:cNvSpPr txBox="1"/>
          <p:nvPr/>
        </p:nvSpPr>
        <p:spPr>
          <a:xfrm>
            <a:off x="467544" y="1268760"/>
            <a:ext cx="8208912" cy="2834610"/>
          </a:xfrm>
          <a:prstGeom prst="rect">
            <a:avLst/>
          </a:prstGeom>
          <a:noFill/>
        </p:spPr>
        <p:txBody>
          <a:bodyPr wrap="square">
            <a:spAutoFit/>
          </a:bodyPr>
          <a:lstStyle/>
          <a:p>
            <a:pPr xmlns:a="http://schemas.openxmlformats.org/drawingml/2006/main" lvl="0">
              <a:defRPr/>
            </a:pPr>
            <a:r xmlns:a="http://schemas.openxmlformats.org/drawingml/2006/main">
              <a:rPr lang="yo" altLang="ko-KR" sz="3600"/>
              <a:t>Nigbati o lọ siwaju diẹ, o dojubolẹ, o si gbadura pe, Baba mi, bi o ba ṣe e ṣe, ki a gbà ago yi lọwọ mi.</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yo" altLang="ko-KR" sz="2800">
                <a:solidFill>
                  <a:schemeClr val="tx1">
                    <a:lumMod val="65000"/>
                    <a:lumOff val="35000"/>
                  </a:schemeClr>
                </a:solidFill>
              </a:rPr>
              <a:t>Matteu</a:t>
            </a:r>
            <a:r xmlns:a="http://schemas.openxmlformats.org/drawingml/2006/main">
              <a:rPr lang="yo" altLang="en-US" sz="2800">
                <a:solidFill>
                  <a:schemeClr val="tx1">
                    <a:lumMod val="65000"/>
                    <a:lumOff val="35000"/>
                  </a:schemeClr>
                </a:solidFill>
              </a:rPr>
              <a:t> </a:t>
            </a:r>
            <a:r xmlns:a="http://schemas.openxmlformats.org/drawingml/2006/main">
              <a:rPr lang="yo" altLang="ko-KR" sz="2800">
                <a:solidFill>
                  <a:schemeClr val="tx1">
                    <a:lumMod val="65000"/>
                    <a:lumOff val="35000"/>
                  </a:schemeClr>
                </a:solidFill>
              </a:rPr>
              <a:t>26:39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661248"/>
            <a:ext cx="9134632" cy="1077218"/>
          </a:xfrm>
          <a:prstGeom prst="rect">
            <a:avLst/>
          </a:prstGeom>
          <a:noFill/>
        </p:spPr>
        <p:txBody>
          <a:bodyPr wrap="square">
            <a:spAutoFit/>
          </a:bodyPr>
          <a:lstStyle/>
          <a:p>
            <a:pPr xmlns:a="http://schemas.openxmlformats.org/drawingml/2006/main" lvl="0">
              <a:defRPr/>
            </a:pPr>
            <a:r xmlns:a="http://schemas.openxmlformats.org/drawingml/2006/main">
              <a:rPr lang="yo" altLang="ko-KR" sz="3200">
                <a:solidFill>
                  <a:schemeClr val="tx1">
                    <a:lumMod val="65000"/>
                    <a:lumOff val="35000"/>
                  </a:schemeClr>
                </a:solidFill>
              </a:rPr>
              <a:t>Lẹ́yìn oúnjẹ alẹ́, Jésù àti àwọn ọmọ ẹ̀yìn rẹ̀ lọ sí ibì kan tí à ń pè ní Gẹtisémánì.</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5085" y="5384576"/>
            <a:ext cx="9078915" cy="1461994"/>
          </a:xfrm>
          <a:prstGeom prst="rect">
            <a:avLst/>
          </a:prstGeom>
          <a:noFill/>
        </p:spPr>
        <p:txBody>
          <a:bodyPr wrap="square">
            <a:spAutoFit/>
          </a:bodyPr>
          <a:lstStyle/>
          <a:p>
            <a:pPr xmlns:a="http://schemas.openxmlformats.org/drawingml/2006/main" lvl="0">
              <a:defRPr/>
            </a:pPr>
            <a:r xmlns:a="http://schemas.openxmlformats.org/drawingml/2006/main">
              <a:rPr lang="yo" altLang="ko-KR" sz="3000">
                <a:solidFill>
                  <a:schemeClr val="tx1">
                    <a:lumMod val="65000"/>
                    <a:lumOff val="35000"/>
                  </a:schemeClr>
                </a:solidFill>
              </a:rPr>
              <a:t>Jésù sọ fún àwọn ọmọ ẹ̀yìn rẹ̀ pé: “Ọkàn mi kún fún ìbànújẹ́ títí dé àyè ikú. Ẹ dúró síbí kí ẹ sì máa ṣọ́nà pẹ̀lú mi.”</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1" y="0"/>
            <a:ext cx="9144001"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898" y="5085184"/>
            <a:ext cx="9134646" cy="1789961"/>
          </a:xfrm>
          <a:prstGeom prst="rect">
            <a:avLst/>
          </a:prstGeom>
          <a:noFill/>
        </p:spPr>
        <p:txBody>
          <a:bodyPr wrap="square">
            <a:spAutoFit/>
          </a:bodyPr>
          <a:lstStyle/>
          <a:p>
            <a:pPr xmlns:a="http://schemas.openxmlformats.org/drawingml/2006/main" lvl="0">
              <a:defRPr/>
            </a:pPr>
            <a:r xmlns:a="http://schemas.openxmlformats.org/drawingml/2006/main">
              <a:rPr lang="yo" altLang="ko-KR" sz="2800">
                <a:solidFill>
                  <a:schemeClr val="tx1">
                    <a:lumMod val="65000"/>
                    <a:lumOff val="35000"/>
                  </a:schemeClr>
                </a:solidFill>
              </a:rPr>
              <a:t>"Baba mi, bi o ba ṣee ṣe, jẹ ki a gba ago yi lọwọ mi: ṣugbọn kii ṣe bi emi ti fẹ, ṣugbọn bi iwọ ti fẹ." Jésù fi taratara gbàdúrà. Ṣùgbọ́n àwọn ọmọ ẹ̀yìn sùn lọ fọnfọn.</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0" y="-9610"/>
            <a:ext cx="9144000" cy="509479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2059" y="5463395"/>
            <a:ext cx="9134646" cy="1373650"/>
          </a:xfrm>
          <a:prstGeom prst="rect">
            <a:avLst/>
          </a:prstGeom>
          <a:noFill/>
        </p:spPr>
        <p:txBody>
          <a:bodyPr wrap="square">
            <a:spAutoFit/>
          </a:bodyPr>
          <a:lstStyle/>
          <a:p>
            <a:pPr xmlns:a="http://schemas.openxmlformats.org/drawingml/2006/main" lvl="0">
              <a:defRPr/>
            </a:pPr>
            <a:r xmlns:a="http://schemas.openxmlformats.org/drawingml/2006/main">
              <a:rPr lang="yo" altLang="ko-KR" sz="2800">
                <a:solidFill>
                  <a:schemeClr val="tx1">
                    <a:lumMod val="65000"/>
                    <a:lumOff val="35000"/>
                  </a:schemeClr>
                </a:solidFill>
              </a:rPr>
              <a:t>Jesu wipe, o ji awọn ọmọ-ẹhin rẹ̀ pe, Ẹnyin ko le ba mi ṣọna fun wakati kan? Wo. Ẹni tí ó dà mí jáde wá láti mú mi.”</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 y="0"/>
            <a:ext cx="9144000" cy="54178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552"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yo" altLang="ko-KR" sz="2800">
                <a:solidFill>
                  <a:schemeClr val="tx1">
                    <a:lumMod val="65000"/>
                    <a:lumOff val="35000"/>
                  </a:schemeClr>
                </a:solidFill>
              </a:rPr>
              <a:t>Ni ipari, Jesu tẹle awọn eniyan ti o wa lati mu u. O je lati ku lati san fun ese wa lori agbelebu bi Ọlọrun fẹ.</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rcRect t="140" b="210"/>
          <a:stretch>
            <a:fillRect/>
          </a:stretch>
        </p:blipFill>
        <p:spPr>
          <a:xfrm flipH="1">
            <a:off x="0" y="-1"/>
            <a:ext cx="9144000" cy="547300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570488"/>
          </a:xfrm>
          <a:prstGeom prst="rect">
            <a:avLst/>
          </a:prstGeom>
          <a:noFill/>
        </p:spPr>
        <p:txBody>
          <a:bodyPr wrap="square">
            <a:spAutoFit/>
          </a:bodyPr>
          <a:lstStyle/>
          <a:p>
            <a:pPr xmlns:a="http://schemas.openxmlformats.org/drawingml/2006/main" lvl="0">
              <a:defRPr/>
            </a:pPr>
            <a:r xmlns:a="http://schemas.openxmlformats.org/drawingml/2006/main">
              <a:rPr lang="yo" altLang="ko-KR" sz="3200">
                <a:solidFill>
                  <a:schemeClr val="tx1">
                    <a:lumMod val="65000"/>
                    <a:lumOff val="35000"/>
                  </a:schemeClr>
                </a:solidFill>
              </a:rPr>
              <a:t>Ṣùgbọ́n kí Jésù tó dé, ó kú.</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 y="44624"/>
            <a:ext cx="9144000" cy="545180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9998" y="236201"/>
            <a:ext cx="4053592" cy="695344"/>
          </a:xfrm>
          <a:prstGeom prst="rect">
            <a:avLst/>
          </a:prstGeom>
          <a:noFill/>
        </p:spPr>
        <p:txBody>
          <a:bodyPr wrap="square">
            <a:spAutoFit/>
          </a:bodyPr>
          <a:lstStyle/>
          <a:p>
            <a:pPr xmlns:a="http://schemas.openxmlformats.org/drawingml/2006/main" algn="ctr">
              <a:defRPr/>
            </a:pPr>
            <a:r xmlns:a="http://schemas.openxmlformats.org/drawingml/2006/main">
              <a:rPr lang="yo" altLang="ko-KR" sz="4000">
                <a:solidFill>
                  <a:srgbClr val="ff0000"/>
                </a:solidFill>
              </a:rPr>
              <a:t>Eko Oni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79992"/>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82696"/>
            <a:ext cx="983695" cy="648072"/>
          </a:xfrm>
          <a:prstGeom prst="rect">
            <a:avLst/>
          </a:prstGeom>
          <a:noFill/>
        </p:spPr>
      </p:pic>
      <p:sp>
        <p:nvSpPr>
          <p:cNvPr id="17" name="TextBox 16"/>
          <p:cNvSpPr txBox="1"/>
          <p:nvPr/>
        </p:nvSpPr>
        <p:spPr>
          <a:xfrm>
            <a:off x="380230" y="1124744"/>
            <a:ext cx="8352928" cy="3378676"/>
          </a:xfrm>
          <a:prstGeom prst="rect">
            <a:avLst/>
          </a:prstGeom>
          <a:noFill/>
        </p:spPr>
        <p:txBody>
          <a:bodyPr wrap="square">
            <a:spAutoFit/>
          </a:bodyPr>
          <a:lstStyle/>
          <a:p>
            <a:pPr xmlns:a="http://schemas.openxmlformats.org/drawingml/2006/main" algn="ctr">
              <a:defRPr/>
            </a:pPr>
            <a:r xmlns:a="http://schemas.openxmlformats.org/drawingml/2006/main">
              <a:rPr lang="yo" altLang="ko-KR" sz="3600">
                <a:solidFill>
                  <a:schemeClr val="tx1">
                    <a:lumMod val="65000"/>
                    <a:lumOff val="35000"/>
                  </a:schemeClr>
                </a:solidFill>
              </a:rPr>
              <a:t>O jẹ irora fun Jesu lati ku lati sanwo fun awọn ẹṣẹ wa lori agbelebu, ṣugbọn o jẹ onígbọràn patapata</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yo" altLang="ko-KR" sz="3600">
                <a:solidFill>
                  <a:schemeClr val="tx1">
                    <a:lumMod val="65000"/>
                    <a:lumOff val="35000"/>
                  </a:schemeClr>
                </a:solidFill>
              </a:rPr>
              <a:t>nítorí ìfẹ́ Ọlọ́run ni.</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yo" altLang="ko-KR" sz="3600">
                <a:solidFill>
                  <a:schemeClr val="tx1">
                    <a:lumMod val="65000"/>
                    <a:lumOff val="35000"/>
                  </a:schemeClr>
                </a:solidFill>
              </a:rPr>
              <a:t>A gbọ́dọ̀ kọ́kọ́ ní ìrètí pé ìfẹ́ Ọlọ́run ní ìmúṣẹ dípò tèmi nínú ìgbésí ayé wa.</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0241" y="234969"/>
            <a:ext cx="4053592" cy="572751"/>
          </a:xfrm>
          <a:prstGeom prst="rect">
            <a:avLst/>
          </a:prstGeom>
          <a:noFill/>
        </p:spPr>
        <p:txBody>
          <a:bodyPr wrap="square">
            <a:spAutoFit/>
          </a:bodyPr>
          <a:lstStyle/>
          <a:p>
            <a:pPr xmlns:a="http://schemas.openxmlformats.org/drawingml/2006/main" algn="ctr">
              <a:defRPr/>
            </a:pPr>
            <a:r xmlns:a="http://schemas.openxmlformats.org/drawingml/2006/main">
              <a:rPr lang="yo" altLang="ko-KR" sz="3200"/>
              <a:t>Ta ni Jesu?</a:t>
            </a:r>
            <a:r xmlns:a="http://schemas.openxmlformats.org/drawingml/2006/main">
              <a:rPr lang="yo"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05917" y="6560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12172"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yo" altLang="ko-KR" sz="3600">
                <a:solidFill>
                  <a:srgbClr val="0070c0"/>
                </a:solidFill>
              </a:rPr>
              <a:t>Jesu</a:t>
            </a:r>
            <a:r xmlns:a="http://schemas.openxmlformats.org/drawingml/2006/main">
              <a:rPr lang="yo" altLang="en-US" sz="3600">
                <a:solidFill>
                  <a:srgbClr val="0070c0"/>
                </a:solidFill>
              </a:rPr>
              <a:t> </a:t>
            </a:r>
            <a:r xmlns:a="http://schemas.openxmlformats.org/drawingml/2006/main">
              <a:rPr lang="yo" altLang="ko-KR" sz="3600">
                <a:solidFill>
                  <a:srgbClr val="0070c0"/>
                </a:solidFill>
              </a:rPr>
              <a:t>ni..</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yo" altLang="ko-KR" sz="3600">
                <a:solidFill>
                  <a:schemeClr val="tx1">
                    <a:lumMod val="65000"/>
                    <a:lumOff val="35000"/>
                  </a:schemeClr>
                </a:solidFill>
              </a:rPr>
              <a:t>Jesu ko ni ẹṣẹ ni ilẹ yii nitori pe o tẹle ifẹ Ọlọrun ni kikun.</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yo" altLang="ko-KR" sz="4000"/>
              <a:t>Oni adanwo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070501" y="7689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89806" y="76894"/>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yo" altLang="ko-KR" sz="3200">
                <a:solidFill>
                  <a:schemeClr val="tx1">
                    <a:lumMod val="65000"/>
                    <a:lumOff val="35000"/>
                  </a:schemeClr>
                </a:solidFill>
              </a:rPr>
              <a:t>Ibo ni Jésù ti gbàdúrà kí wọ́n tó mú un?</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yo" altLang="en-US" sz="2800">
                <a:solidFill>
                  <a:schemeClr val="tx1">
                    <a:lumMod val="65000"/>
                    <a:lumOff val="35000"/>
                  </a:schemeClr>
                </a:solidFill>
              </a:rPr>
              <a:t>① </a:t>
            </a:r>
            <a:r xmlns:a="http://schemas.openxmlformats.org/drawingml/2006/main">
              <a:rPr lang="yo" altLang="ko-KR" sz="2800">
                <a:solidFill>
                  <a:schemeClr val="tx1">
                    <a:lumMod val="65000"/>
                    <a:lumOff val="35000"/>
                  </a:schemeClr>
                </a:solidFill>
              </a:rPr>
              <a:t>Nínú tẹ́ńpìlì Jerúsálẹ́mù</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36713"/>
            <a:ext cx="8424936" cy="523220"/>
          </a:xfrm>
          <a:prstGeom prst="rect">
            <a:avLst/>
          </a:prstGeom>
          <a:noFill/>
        </p:spPr>
        <p:txBody>
          <a:bodyPr wrap="square">
            <a:spAutoFit/>
          </a:bodyPr>
          <a:lstStyle/>
          <a:p>
            <a:pPr xmlns:a="http://schemas.openxmlformats.org/drawingml/2006/main" lvl="0">
              <a:defRPr/>
            </a:pPr>
            <a:r xmlns:a="http://schemas.openxmlformats.org/drawingml/2006/main">
              <a:rPr lang="yo" altLang="en-US" sz="2800">
                <a:solidFill>
                  <a:schemeClr val="tx1">
                    <a:lumMod val="65000"/>
                    <a:lumOff val="35000"/>
                  </a:schemeClr>
                </a:solidFill>
              </a:rPr>
              <a:t>② </a:t>
            </a:r>
            <a:r xmlns:a="http://schemas.openxmlformats.org/drawingml/2006/main">
              <a:rPr lang="yo" altLang="ko-KR" sz="2800">
                <a:solidFill>
                  <a:schemeClr val="tx1">
                    <a:lumMod val="65000"/>
                    <a:lumOff val="35000"/>
                  </a:schemeClr>
                </a:solidFill>
              </a:rPr>
              <a:t>Gẹtisémánì</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yo" altLang="en-US" sz="2800">
                <a:solidFill>
                  <a:schemeClr val="tx1">
                    <a:lumMod val="65000"/>
                    <a:lumOff val="35000"/>
                  </a:schemeClr>
                </a:solidFill>
              </a:rPr>
              <a:t>③ </a:t>
            </a:r>
            <a:r xmlns:a="http://schemas.openxmlformats.org/drawingml/2006/main">
              <a:rPr lang="yo" altLang="ko-KR" sz="2800">
                <a:solidFill>
                  <a:schemeClr val="tx1">
                    <a:lumMod val="65000"/>
                    <a:lumOff val="35000"/>
                  </a:schemeClr>
                </a:solidFill>
              </a:rPr>
              <a:t>Yara oke ti Marku</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yo" altLang="en-US" sz="2800">
                <a:solidFill>
                  <a:schemeClr val="tx1">
                    <a:lumMod val="65000"/>
                    <a:lumOff val="35000"/>
                  </a:schemeClr>
                </a:solidFill>
              </a:rPr>
              <a:t>④ </a:t>
            </a:r>
            <a:r xmlns:a="http://schemas.openxmlformats.org/drawingml/2006/main">
              <a:rPr lang="yo" altLang="ko-KR" sz="2800">
                <a:solidFill>
                  <a:schemeClr val="tx1">
                    <a:lumMod val="65000"/>
                    <a:lumOff val="35000"/>
                  </a:schemeClr>
                </a:solidFill>
              </a:rPr>
              <a:t>Adágún Gálílì</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3536713"/>
            <a:ext cx="8712968" cy="523220"/>
          </a:xfrm>
          <a:prstGeom prst="rect">
            <a:avLst/>
          </a:prstGeom>
          <a:noFill/>
        </p:spPr>
        <p:txBody>
          <a:bodyPr wrap="square">
            <a:spAutoFit/>
          </a:bodyPr>
          <a:lstStyle/>
          <a:p>
            <a:pPr xmlns:a="http://schemas.openxmlformats.org/drawingml/2006/main" lvl="0">
              <a:defRPr/>
            </a:pPr>
            <a:r xmlns:a="http://schemas.openxmlformats.org/drawingml/2006/main">
              <a:rPr lang="yo" altLang="en-US" sz="2800">
                <a:solidFill>
                  <a:srgbClr val="ff0000"/>
                </a:solidFill>
              </a:rPr>
              <a:t>② </a:t>
            </a:r>
            <a:r xmlns:a="http://schemas.openxmlformats.org/drawingml/2006/main">
              <a:rPr lang="yo" altLang="ko-KR" sz="2800">
                <a:solidFill>
                  <a:srgbClr val="ff0000"/>
                </a:solidFill>
              </a:rPr>
              <a:t>Gẹtisémánì</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5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yo" altLang="ko-KR" sz="4000"/>
              <a:t>Oro Oni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6241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62416"/>
            <a:ext cx="983695" cy="648072"/>
          </a:xfrm>
          <a:prstGeom prst="rect">
            <a:avLst/>
          </a:prstGeom>
          <a:noFill/>
        </p:spPr>
      </p:pic>
      <p:sp>
        <p:nvSpPr>
          <p:cNvPr id="23" name="TextBox 22"/>
          <p:cNvSpPr txBox="1"/>
          <p:nvPr/>
        </p:nvSpPr>
        <p:spPr>
          <a:xfrm>
            <a:off x="467543" y="1248167"/>
            <a:ext cx="8208912" cy="2828905"/>
          </a:xfrm>
          <a:prstGeom prst="rect">
            <a:avLst/>
          </a:prstGeom>
          <a:noFill/>
        </p:spPr>
        <p:txBody>
          <a:bodyPr wrap="square">
            <a:spAutoFit/>
          </a:bodyPr>
          <a:lstStyle/>
          <a:p>
            <a:pPr xmlns:a="http://schemas.openxmlformats.org/drawingml/2006/main" lvl="0">
              <a:defRPr/>
            </a:pPr>
            <a:r xmlns:a="http://schemas.openxmlformats.org/drawingml/2006/main">
              <a:rPr lang="yo" altLang="ko-KR" sz="3600"/>
              <a:t>Nigbati o lọ siwaju diẹ, o dojubolẹ, o si gbadura pe, Baba mi, bi o ba ṣe e ṣe, ki a gbà ago yi lọwọ mi.</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yo" altLang="ko-KR" sz="2800">
                <a:solidFill>
                  <a:schemeClr val="tx1">
                    <a:lumMod val="65000"/>
                    <a:lumOff val="35000"/>
                  </a:schemeClr>
                </a:solidFill>
              </a:rPr>
              <a:t>Matteu</a:t>
            </a:r>
            <a:r xmlns:a="http://schemas.openxmlformats.org/drawingml/2006/main">
              <a:rPr lang="yo" altLang="en-US" sz="2800">
                <a:solidFill>
                  <a:schemeClr val="tx1">
                    <a:lumMod val="65000"/>
                    <a:lumOff val="35000"/>
                  </a:schemeClr>
                </a:solidFill>
              </a:rPr>
              <a:t> </a:t>
            </a:r>
            <a:r xmlns:a="http://schemas.openxmlformats.org/drawingml/2006/main">
              <a:rPr lang="yo" altLang="ko-KR" sz="2800">
                <a:solidFill>
                  <a:schemeClr val="tx1">
                    <a:lumMod val="65000"/>
                    <a:lumOff val="35000"/>
                  </a:schemeClr>
                </a:solidFill>
              </a:rPr>
              <a:t>26:39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yo" altLang="ko-KR" b="1">
                <a:solidFill>
                  <a:schemeClr val="tx1">
                    <a:lumMod val="50000"/>
                    <a:lumOff val="50000"/>
                  </a:schemeClr>
                </a:solidFill>
              </a:rPr>
              <a:t>No. 86 Ọrọ Ọlọrun</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yo" altLang="ko-KR" sz="4400"/>
              <a:t>Jesu ku lori agbelebu.</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3995936" y="1988840"/>
            <a:ext cx="5148064" cy="39604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yo" altLang="ko-KR" sz="4000"/>
              <a:t>Oro Oni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5479" y="495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4828" y="29559"/>
            <a:ext cx="983695" cy="648072"/>
          </a:xfrm>
          <a:prstGeom prst="rect">
            <a:avLst/>
          </a:prstGeom>
          <a:noFill/>
        </p:spPr>
      </p:pic>
      <p:sp>
        <p:nvSpPr>
          <p:cNvPr id="23" name="TextBox 22"/>
          <p:cNvSpPr txBox="1"/>
          <p:nvPr/>
        </p:nvSpPr>
        <p:spPr>
          <a:xfrm>
            <a:off x="467544" y="1988840"/>
            <a:ext cx="8208912" cy="2285980"/>
          </a:xfrm>
          <a:prstGeom prst="rect">
            <a:avLst/>
          </a:prstGeom>
          <a:noFill/>
        </p:spPr>
        <p:txBody>
          <a:bodyPr wrap="square">
            <a:spAutoFit/>
          </a:bodyPr>
          <a:lstStyle/>
          <a:p>
            <a:pPr xmlns:a="http://schemas.openxmlformats.org/drawingml/2006/main" lvl="0">
              <a:defRPr/>
            </a:pPr>
            <a:r xmlns:a="http://schemas.openxmlformats.org/drawingml/2006/main">
              <a:rPr lang="yo" altLang="ko-KR" sz="3600"/>
              <a:t>Jesu si kigbe li ohùn rara pe, Baba, ọwọ́ rẹ ni mo fi ẹmi mi le. Nigbati o si ti wi eyi tan, o si mi.</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yo" altLang="ko-KR" sz="2800">
                <a:solidFill>
                  <a:schemeClr val="tx1">
                    <a:lumMod val="65000"/>
                    <a:lumOff val="35000"/>
                  </a:schemeClr>
                </a:solidFill>
              </a:rPr>
              <a:t>Luku</a:t>
            </a:r>
            <a:r xmlns:a="http://schemas.openxmlformats.org/drawingml/2006/main">
              <a:rPr lang="yo" altLang="en-US" sz="2800">
                <a:solidFill>
                  <a:schemeClr val="tx1">
                    <a:lumMod val="65000"/>
                    <a:lumOff val="35000"/>
                  </a:schemeClr>
                </a:solidFill>
              </a:rPr>
              <a:t> </a:t>
            </a:r>
            <a:r xmlns:a="http://schemas.openxmlformats.org/drawingml/2006/main">
              <a:rPr lang="yo" altLang="ko-KR" sz="2800">
                <a:solidFill>
                  <a:schemeClr val="tx1">
                    <a:lumMod val="65000"/>
                    <a:lumOff val="35000"/>
                  </a:schemeClr>
                </a:solidFill>
              </a:rPr>
              <a:t>23:</a:t>
            </a:r>
            <a:r xmlns:a="http://schemas.openxmlformats.org/drawingml/2006/main">
              <a:rPr lang="yo" altLang="en-US" sz="2800">
                <a:solidFill>
                  <a:schemeClr val="tx1">
                    <a:lumMod val="65000"/>
                    <a:lumOff val="35000"/>
                  </a:schemeClr>
                </a:solidFill>
              </a:rPr>
              <a:t> </a:t>
            </a:r>
            <a:r xmlns:a="http://schemas.openxmlformats.org/drawingml/2006/main">
              <a:rPr lang="yo" altLang="ko-KR" sz="2800">
                <a:solidFill>
                  <a:schemeClr val="tx1">
                    <a:lumMod val="65000"/>
                    <a:lumOff val="35000"/>
                  </a:schemeClr>
                </a:solidFill>
              </a:rPr>
              <a:t>46</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 y="5473005"/>
            <a:ext cx="9134632" cy="1373565"/>
          </a:xfrm>
          <a:prstGeom prst="rect">
            <a:avLst/>
          </a:prstGeom>
          <a:noFill/>
        </p:spPr>
        <p:txBody>
          <a:bodyPr wrap="square">
            <a:spAutoFit/>
          </a:bodyPr>
          <a:lstStyle/>
          <a:p>
            <a:pPr xmlns:a="http://schemas.openxmlformats.org/drawingml/2006/main" lvl="0">
              <a:defRPr/>
            </a:pPr>
            <a:r xmlns:a="http://schemas.openxmlformats.org/drawingml/2006/main">
              <a:rPr lang="yo" altLang="ko-KR" sz="2800">
                <a:solidFill>
                  <a:schemeClr val="tx1">
                    <a:lumMod val="65000"/>
                    <a:lumOff val="35000"/>
                  </a:schemeClr>
                </a:solidFill>
              </a:rPr>
              <a:t>Jésù, tí àwọn ọmọ ogun Róòmù mú, ó wọ adé ẹ̀gún ní orí rẹ̀, wọ́n fi í ṣe ẹlẹ́yà, ó gbé àgbélébùú, wọ́n sì mú wọn jáde lọ sí orí òkè.</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 y="0"/>
            <a:ext cx="9141579" cy="5445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5085" y="5292244"/>
            <a:ext cx="9078915" cy="1554326"/>
          </a:xfrm>
          <a:prstGeom prst="rect">
            <a:avLst/>
          </a:prstGeom>
          <a:noFill/>
        </p:spPr>
        <p:txBody>
          <a:bodyPr wrap="square">
            <a:spAutoFit/>
          </a:bodyPr>
          <a:lstStyle/>
          <a:p>
            <a:pPr xmlns:a="http://schemas.openxmlformats.org/drawingml/2006/main" lvl="0">
              <a:defRPr/>
            </a:pPr>
            <a:r xmlns:a="http://schemas.openxmlformats.org/drawingml/2006/main">
              <a:rPr lang="yo" altLang="ko-KR" sz="3200">
                <a:solidFill>
                  <a:schemeClr val="tx1">
                    <a:lumMod val="65000"/>
                    <a:lumOff val="35000"/>
                  </a:schemeClr>
                </a:solidFill>
              </a:rPr>
              <a:t>Lẹhinna, a kàn Jesu mọ agbelebu lori agbelebu pẹlu awọn ọdaràn meji. Àwọn èèyàn náà dúró tì í, àwọn alákòóso sì ń fi í ṣe yẹ̀yẹ́.</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3"/>
          <a:stretch>
            <a:fillRect/>
          </a:stretch>
        </p:blipFill>
        <p:spPr>
          <a:xfrm>
            <a:off x="-1" y="0"/>
            <a:ext cx="9144001"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350" y="5473005"/>
            <a:ext cx="9134646" cy="954107"/>
          </a:xfrm>
          <a:prstGeom prst="rect">
            <a:avLst/>
          </a:prstGeom>
          <a:noFill/>
        </p:spPr>
        <p:txBody>
          <a:bodyPr wrap="square">
            <a:spAutoFit/>
          </a:bodyPr>
          <a:lstStyle/>
          <a:p>
            <a:pPr xmlns:a="http://schemas.openxmlformats.org/drawingml/2006/main" lvl="0">
              <a:defRPr/>
            </a:pPr>
            <a:r xmlns:a="http://schemas.openxmlformats.org/drawingml/2006/main">
              <a:rPr lang="yo" altLang="ko-KR" sz="2800">
                <a:solidFill>
                  <a:schemeClr val="tx1">
                    <a:lumMod val="65000"/>
                    <a:lumOff val="35000"/>
                  </a:schemeClr>
                </a:solidFill>
              </a:rPr>
              <a:t>"Baba, dariji wọn, nitori wọn ko mọ ohun ti wọn nṣe." Jésù gbàdúrà fún àwọn tó pa á.</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699792" y="188640"/>
            <a:ext cx="3625708" cy="502613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4034" y="5733256"/>
            <a:ext cx="9134646" cy="1065689"/>
          </a:xfrm>
          <a:prstGeom prst="rect">
            <a:avLst/>
          </a:prstGeom>
          <a:noFill/>
        </p:spPr>
        <p:txBody>
          <a:bodyPr wrap="square">
            <a:spAutoFit/>
          </a:bodyPr>
          <a:lstStyle/>
          <a:p>
            <a:pPr xmlns:a="http://schemas.openxmlformats.org/drawingml/2006/main" lvl="0">
              <a:defRPr/>
            </a:pPr>
            <a:r xmlns:a="http://schemas.openxmlformats.org/drawingml/2006/main">
              <a:rPr lang="yo" altLang="ko-KR" sz="3200">
                <a:solidFill>
                  <a:schemeClr val="tx1">
                    <a:lumMod val="65000"/>
                    <a:lumOff val="35000"/>
                  </a:schemeClr>
                </a:solidFill>
              </a:rPr>
              <a:t>Jesu wipe, O ti pari! Ó sì tẹ orí rẹ̀ ba, ó sì fi ẹ̀mí rẹ̀ sílẹ̀.</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73325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29589" y="5805264"/>
            <a:ext cx="9144000" cy="954107"/>
          </a:xfrm>
          <a:prstGeom prst="rect">
            <a:avLst/>
          </a:prstGeom>
          <a:noFill/>
        </p:spPr>
        <p:txBody>
          <a:bodyPr wrap="square">
            <a:spAutoFit/>
          </a:bodyPr>
          <a:lstStyle/>
          <a:p>
            <a:pPr xmlns:a="http://schemas.openxmlformats.org/drawingml/2006/main" lvl="0">
              <a:defRPr/>
            </a:pPr>
            <a:r xmlns:a="http://schemas.openxmlformats.org/drawingml/2006/main">
              <a:rPr altLang="ko-KR" lang="yo" sz="2800">
                <a:solidFill>
                  <a:schemeClr val="tx1">
                    <a:lumMod val="65000"/>
                    <a:lumOff val="35000"/>
                  </a:schemeClr>
                </a:solidFill>
              </a:rPr>
              <a:t>Arabinrin Lasaru wi fun Jesu ti o lọ pẹ́ pe, Jesu, ibaṣepe iwọ ti wà nihin, arakunrin mi kì ba ti kú.</a:t>
            </a:r>
            <a:endParaRPr xmlns:a="http://schemas.openxmlformats.org/drawingml/2006/main" altLang="en-US" lang="ko-KR" sz="2800">
              <a:solidFill>
                <a:schemeClr val="tx1">
                  <a:lumMod val="65000"/>
                  <a:lumOff val="35000"/>
                </a:schemeClr>
              </a:solidFill>
            </a:endParaRPr>
          </a:p>
        </p:txBody>
      </p:sp>
      <p:pic>
        <p:nvPicPr>
          <p:cNvPr id="2" name="그림 1"/>
          <p:cNvPicPr>
            <a:picLocks noChangeAspect="1"/>
          </p:cNvPicPr>
          <p:nvPr/>
        </p:nvPicPr>
        <p:blipFill rotWithShape="1">
          <a:blip r:embed="rId2"/>
          <a:srcRect t="13"/>
          <a:stretch>
            <a:fillRect/>
          </a:stretch>
        </p:blipFill>
        <p:spPr>
          <a:xfrm>
            <a:off x="0" y="0"/>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9953" y="4621743"/>
            <a:ext cx="9107238" cy="2224827"/>
          </a:xfrm>
          <a:prstGeom prst="rect">
            <a:avLst/>
          </a:prstGeom>
          <a:noFill/>
        </p:spPr>
        <p:txBody>
          <a:bodyPr wrap="square">
            <a:spAutoFit/>
          </a:bodyPr>
          <a:lstStyle/>
          <a:p>
            <a:pPr xmlns:a="http://schemas.openxmlformats.org/drawingml/2006/main" lvl="0">
              <a:defRPr/>
            </a:pPr>
            <a:r xmlns:a="http://schemas.openxmlformats.org/drawingml/2006/main">
              <a:rPr lang="yo" altLang="ko-KR" sz="2800">
                <a:solidFill>
                  <a:schemeClr val="tx1">
                    <a:lumMod val="65000"/>
                    <a:lumOff val="35000"/>
                  </a:schemeClr>
                </a:solidFill>
              </a:rPr>
              <a:t>Ní àkókò náà, aṣọ títa tẹmpili ya sí meji láti òkè dé ìsàlẹ̀. Ilẹ mì, awọn apata si pin. Nigbati awọn ọmọ-ogun ti o kàn Jesu mọ agbelebu ri eyi, ẹ̀ru ba wọn, nwọn si wipe, Lõtọ Ọmọ Ọlọrun li on iṣe.</a:t>
            </a:r>
            <a:endParaRPr xmlns:a="http://schemas.openxmlformats.org/drawingml/2006/main" lang="en-US" altLang="ko-KR"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 y="-12578"/>
            <a:ext cx="9143983" cy="444969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126812"/>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yo" altLang="ko-KR" sz="4000"/>
              <a:t>Eko Oni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8925" y="12950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3337" y="126812"/>
            <a:ext cx="983695" cy="648072"/>
          </a:xfrm>
          <a:prstGeom prst="rect">
            <a:avLst/>
          </a:prstGeom>
          <a:noFill/>
        </p:spPr>
      </p:pic>
      <p:sp>
        <p:nvSpPr>
          <p:cNvPr id="17" name="TextBox 16"/>
          <p:cNvSpPr txBox="1"/>
          <p:nvPr/>
        </p:nvSpPr>
        <p:spPr>
          <a:xfrm>
            <a:off x="380230" y="1124744"/>
            <a:ext cx="8352928" cy="3378676"/>
          </a:xfrm>
          <a:prstGeom prst="rect">
            <a:avLst/>
          </a:prstGeom>
          <a:noFill/>
        </p:spPr>
        <p:txBody>
          <a:bodyPr wrap="square">
            <a:spAutoFit/>
          </a:bodyPr>
          <a:lstStyle/>
          <a:p>
            <a:pPr xmlns:a="http://schemas.openxmlformats.org/drawingml/2006/main" algn="ctr">
              <a:defRPr/>
            </a:pPr>
            <a:r xmlns:a="http://schemas.openxmlformats.org/drawingml/2006/main">
              <a:rPr lang="yo" altLang="ko-KR" sz="3600">
                <a:solidFill>
                  <a:schemeClr val="tx1">
                    <a:lumMod val="65000"/>
                    <a:lumOff val="35000"/>
                  </a:schemeClr>
                </a:solidFill>
              </a:rPr>
              <a:t>Jesu ti ko ni ese jiya o si ku fun wa, o si san fun ese wa.</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yo" altLang="ko-KR" sz="3600">
                <a:solidFill>
                  <a:schemeClr val="tx1">
                    <a:lumMod val="65000"/>
                    <a:lumOff val="35000"/>
                  </a:schemeClr>
                </a:solidFill>
              </a:rPr>
              <a:t>Nitorina, a ko nilo lati sanwo fun ara wa.</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yo" altLang="ko-KR" sz="3600">
                <a:solidFill>
                  <a:schemeClr val="tx1">
                    <a:lumMod val="65000"/>
                    <a:lumOff val="35000"/>
                  </a:schemeClr>
                </a:solidFill>
              </a:rPr>
              <a:t>A ni igbala ọpẹ fun Jesu.</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yo" altLang="ko-KR" sz="3600">
                <a:solidFill>
                  <a:schemeClr val="tx1">
                    <a:lumMod val="65000"/>
                    <a:lumOff val="35000"/>
                  </a:schemeClr>
                </a:solidFill>
              </a:rPr>
              <a:t>A ko gbọdọ gbagbe eyi fun iṣẹju kan.</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225246"/>
            <a:ext cx="4053592" cy="572949"/>
          </a:xfrm>
          <a:prstGeom prst="rect">
            <a:avLst/>
          </a:prstGeom>
          <a:noFill/>
        </p:spPr>
        <p:txBody>
          <a:bodyPr wrap="square">
            <a:spAutoFit/>
          </a:bodyPr>
          <a:lstStyle/>
          <a:p>
            <a:pPr xmlns:a="http://schemas.openxmlformats.org/drawingml/2006/main" algn="ctr">
              <a:defRPr/>
            </a:pPr>
            <a:r xmlns:a="http://schemas.openxmlformats.org/drawingml/2006/main">
              <a:rPr lang="yo" altLang="ko-KR" sz="3200"/>
              <a:t>Ta ni Jesu?</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84677" y="928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5716" y="928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yo" altLang="ko-KR" sz="3600">
                <a:solidFill>
                  <a:srgbClr val="0070c0"/>
                </a:solidFill>
              </a:rPr>
              <a:t>Jesu ni..</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yo" altLang="ko-KR" sz="3600">
                <a:solidFill>
                  <a:schemeClr val="tx1">
                    <a:lumMod val="65000"/>
                    <a:lumOff val="35000"/>
                  </a:schemeClr>
                </a:solidFill>
              </a:rPr>
              <a:t>Jesu ni Olugbala ti o gba wa nipa ku fun ese wa lori agbelebu.</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yo" altLang="ko-KR" sz="4000"/>
              <a:t>Oni adanwo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51182"/>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92896"/>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lang="yo" altLang="ko-KR" sz="3200">
                <a:solidFill>
                  <a:schemeClr val="tx1">
                    <a:lumMod val="65000"/>
                    <a:lumOff val="35000"/>
                  </a:schemeClr>
                </a:solidFill>
              </a:rPr>
              <a:t>Ta ni a kàn Jesu mọ agbelebu?</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yo" altLang="en-US" sz="2800">
                <a:solidFill>
                  <a:schemeClr val="tx1">
                    <a:lumMod val="65000"/>
                    <a:lumOff val="35000"/>
                  </a:schemeClr>
                </a:solidFill>
              </a:rPr>
              <a:t>① </a:t>
            </a:r>
            <a:r xmlns:a="http://schemas.openxmlformats.org/drawingml/2006/main">
              <a:rPr lang="yo" altLang="ko-KR" sz="2800">
                <a:solidFill>
                  <a:schemeClr val="tx1">
                    <a:lumMod val="65000"/>
                    <a:lumOff val="35000"/>
                  </a:schemeClr>
                </a:solidFill>
              </a:rPr>
              <a:t>Awọn ọmọ-ẹhin</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yo" altLang="en-US" sz="2800">
                <a:solidFill>
                  <a:schemeClr val="tx1">
                    <a:lumMod val="65000"/>
                    <a:lumOff val="35000"/>
                  </a:schemeClr>
                </a:solidFill>
              </a:rPr>
              <a:t>② </a:t>
            </a:r>
            <a:r xmlns:a="http://schemas.openxmlformats.org/drawingml/2006/main">
              <a:rPr lang="yo" altLang="ko-KR" sz="2800">
                <a:solidFill>
                  <a:schemeClr val="tx1">
                    <a:lumMod val="65000"/>
                    <a:lumOff val="35000"/>
                  </a:schemeClr>
                </a:solidFill>
              </a:rPr>
              <a:t>Awọn obinrin</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yo" altLang="en-US" sz="2800">
                <a:solidFill>
                  <a:schemeClr val="tx1">
                    <a:lumMod val="65000"/>
                    <a:lumOff val="35000"/>
                  </a:schemeClr>
                </a:solidFill>
              </a:rPr>
              <a:t>③ </a:t>
            </a:r>
            <a:r xmlns:a="http://schemas.openxmlformats.org/drawingml/2006/main">
              <a:rPr lang="yo" altLang="ko-KR" sz="2800">
                <a:solidFill>
                  <a:schemeClr val="tx1">
                    <a:lumMod val="65000"/>
                    <a:lumOff val="35000"/>
                  </a:schemeClr>
                </a:solidFill>
              </a:rPr>
              <a:t>Àlùfáà</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yo" altLang="en-US" sz="2800">
                <a:solidFill>
                  <a:schemeClr val="tx1">
                    <a:lumMod val="65000"/>
                    <a:lumOff val="35000"/>
                  </a:schemeClr>
                </a:solidFill>
              </a:rPr>
              <a:t>④ </a:t>
            </a:r>
            <a:r xmlns:a="http://schemas.openxmlformats.org/drawingml/2006/main">
              <a:rPr lang="yo" altLang="ko-KR" sz="2800">
                <a:solidFill>
                  <a:schemeClr val="tx1">
                    <a:lumMod val="65000"/>
                    <a:lumOff val="35000"/>
                  </a:schemeClr>
                </a:solidFill>
              </a:rPr>
              <a:t>Awọn ọdaràn</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yo" altLang="en-US" sz="2800">
                <a:solidFill>
                  <a:srgbClr val="ff0000"/>
                </a:solidFill>
              </a:rPr>
              <a:t>④ </a:t>
            </a:r>
            <a:r xmlns:a="http://schemas.openxmlformats.org/drawingml/2006/main">
              <a:rPr lang="yo" altLang="ko-KR" sz="2800">
                <a:solidFill>
                  <a:srgbClr val="ff0000"/>
                </a:solidFill>
              </a:rPr>
              <a:t>Awọn ọdaràn</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6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yo" altLang="ko-KR" sz="4000"/>
              <a:t>Oro Oni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5479" y="495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4828" y="29559"/>
            <a:ext cx="983695" cy="648072"/>
          </a:xfrm>
          <a:prstGeom prst="rect">
            <a:avLst/>
          </a:prstGeom>
          <a:noFill/>
        </p:spPr>
      </p:pic>
      <p:sp>
        <p:nvSpPr>
          <p:cNvPr id="23" name="TextBox 22"/>
          <p:cNvSpPr txBox="1"/>
          <p:nvPr/>
        </p:nvSpPr>
        <p:spPr>
          <a:xfrm>
            <a:off x="467544" y="1988840"/>
            <a:ext cx="8208912" cy="2285980"/>
          </a:xfrm>
          <a:prstGeom prst="rect">
            <a:avLst/>
          </a:prstGeom>
          <a:noFill/>
        </p:spPr>
        <p:txBody>
          <a:bodyPr wrap="square">
            <a:spAutoFit/>
          </a:bodyPr>
          <a:lstStyle/>
          <a:p>
            <a:pPr xmlns:a="http://schemas.openxmlformats.org/drawingml/2006/main" lvl="0">
              <a:defRPr/>
            </a:pPr>
            <a:r xmlns:a="http://schemas.openxmlformats.org/drawingml/2006/main">
              <a:rPr lang="yo" altLang="ko-KR" sz="3600"/>
              <a:t>Jesu si kigbe li ohùn rara pe, Baba, ọwọ́ rẹ ni mo fi ẹmi mi le. Nigbati o si ti wi eyi tan, o si mi.</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yo" altLang="ko-KR" sz="2800">
                <a:solidFill>
                  <a:schemeClr val="tx1">
                    <a:lumMod val="65000"/>
                    <a:lumOff val="35000"/>
                  </a:schemeClr>
                </a:solidFill>
              </a:rPr>
              <a:t>Luku</a:t>
            </a:r>
            <a:r xmlns:a="http://schemas.openxmlformats.org/drawingml/2006/main">
              <a:rPr lang="yo" altLang="en-US" sz="2800">
                <a:solidFill>
                  <a:schemeClr val="tx1">
                    <a:lumMod val="65000"/>
                    <a:lumOff val="35000"/>
                  </a:schemeClr>
                </a:solidFill>
              </a:rPr>
              <a:t> </a:t>
            </a:r>
            <a:r xmlns:a="http://schemas.openxmlformats.org/drawingml/2006/main">
              <a:rPr lang="yo" altLang="ko-KR" sz="2800">
                <a:solidFill>
                  <a:schemeClr val="tx1">
                    <a:lumMod val="65000"/>
                    <a:lumOff val="35000"/>
                  </a:schemeClr>
                </a:solidFill>
              </a:rPr>
              <a:t>23:</a:t>
            </a:r>
            <a:r xmlns:a="http://schemas.openxmlformats.org/drawingml/2006/main">
              <a:rPr lang="yo" altLang="en-US" sz="2800">
                <a:solidFill>
                  <a:schemeClr val="tx1">
                    <a:lumMod val="65000"/>
                    <a:lumOff val="35000"/>
                  </a:schemeClr>
                </a:solidFill>
              </a:rPr>
              <a:t> </a:t>
            </a:r>
            <a:r xmlns:a="http://schemas.openxmlformats.org/drawingml/2006/main">
              <a:rPr lang="yo" altLang="ko-KR" sz="2800">
                <a:solidFill>
                  <a:schemeClr val="tx1">
                    <a:lumMod val="65000"/>
                    <a:lumOff val="35000"/>
                  </a:schemeClr>
                </a:solidFill>
              </a:rPr>
              <a:t>46</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yo" altLang="ko-KR" b="1">
                <a:solidFill>
                  <a:schemeClr val="tx1">
                    <a:lumMod val="50000"/>
                    <a:lumOff val="50000"/>
                  </a:schemeClr>
                </a:solidFill>
              </a:rPr>
              <a:t>No. 87 Ọrọ Ọlọrun</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yo" altLang="ko-KR" sz="4400"/>
              <a:t>Ibojì Ofo</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044066" y="1988840"/>
            <a:ext cx="5090594" cy="38273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yo" altLang="ko-KR" sz="4000"/>
              <a:t>Oro Oni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38443" y="7357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467544" y="1988840"/>
            <a:ext cx="8208912" cy="1733530"/>
          </a:xfrm>
          <a:prstGeom prst="rect">
            <a:avLst/>
          </a:prstGeom>
          <a:noFill/>
        </p:spPr>
        <p:txBody>
          <a:bodyPr wrap="square">
            <a:spAutoFit/>
          </a:bodyPr>
          <a:lstStyle/>
          <a:p>
            <a:pPr xmlns:a="http://schemas.openxmlformats.org/drawingml/2006/main" lvl="0">
              <a:defRPr/>
            </a:pPr>
            <a:r xmlns:a="http://schemas.openxmlformats.org/drawingml/2006/main">
              <a:rPr lang="yo" altLang="ko-KR" sz="3600"/>
              <a:t>Látàrí èyí, ó yíjú padà, ó sì rí Jésù tí ó dúró, ṣùgbọ́n kò mọ̀ pé Jésù ni.</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yo" altLang="ko-KR" sz="2800">
                <a:solidFill>
                  <a:schemeClr val="tx1">
                    <a:lumMod val="65000"/>
                    <a:lumOff val="35000"/>
                  </a:schemeClr>
                </a:solidFill>
              </a:rPr>
              <a:t>John</a:t>
            </a:r>
            <a:r xmlns:a="http://schemas.openxmlformats.org/drawingml/2006/main">
              <a:rPr lang="yo" altLang="en-US" sz="2800">
                <a:solidFill>
                  <a:schemeClr val="tx1">
                    <a:lumMod val="65000"/>
                    <a:lumOff val="35000"/>
                  </a:schemeClr>
                </a:solidFill>
              </a:rPr>
              <a:t> </a:t>
            </a:r>
            <a:r xmlns:a="http://schemas.openxmlformats.org/drawingml/2006/main">
              <a:rPr lang="yo" altLang="ko-KR" sz="2800">
                <a:solidFill>
                  <a:schemeClr val="tx1">
                    <a:lumMod val="65000"/>
                    <a:lumOff val="35000"/>
                  </a:schemeClr>
                </a:solidFill>
              </a:rPr>
              <a:t>20:</a:t>
            </a:r>
            <a:r xmlns:a="http://schemas.openxmlformats.org/drawingml/2006/main">
              <a:rPr lang="yo" altLang="en-US" sz="2800">
                <a:solidFill>
                  <a:schemeClr val="tx1">
                    <a:lumMod val="65000"/>
                    <a:lumOff val="35000"/>
                  </a:schemeClr>
                </a:solidFill>
              </a:rPr>
              <a:t> </a:t>
            </a:r>
            <a:r xmlns:a="http://schemas.openxmlformats.org/drawingml/2006/main">
              <a:rPr lang="yo" altLang="ko-KR" sz="2800">
                <a:solidFill>
                  <a:schemeClr val="tx1">
                    <a:lumMod val="65000"/>
                    <a:lumOff val="35000"/>
                  </a:schemeClr>
                </a:solidFill>
              </a:rPr>
              <a:t>14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288340"/>
            <a:ext cx="9134632" cy="1558230"/>
          </a:xfrm>
          <a:prstGeom prst="rect">
            <a:avLst/>
          </a:prstGeom>
          <a:noFill/>
        </p:spPr>
        <p:txBody>
          <a:bodyPr wrap="square">
            <a:spAutoFit/>
          </a:bodyPr>
          <a:lstStyle/>
          <a:p>
            <a:pPr xmlns:a="http://schemas.openxmlformats.org/drawingml/2006/main" lvl="0">
              <a:defRPr/>
            </a:pPr>
            <a:r xmlns:a="http://schemas.openxmlformats.org/drawingml/2006/main">
              <a:rPr lang="yo" altLang="ko-KR" sz="3200">
                <a:solidFill>
                  <a:schemeClr val="tx1">
                    <a:lumMod val="65000"/>
                    <a:lumOff val="35000"/>
                  </a:schemeClr>
                </a:solidFill>
              </a:rPr>
              <a:t>Maria Magidaleni lọ sí ibojì náà láti lọ rí Jesu tí ó ti kú. Ṣugbọn, ẹnu-ọna okuta ibojì naa ṣí silẹ.</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4794" y="-27383"/>
            <a:ext cx="9158793" cy="532859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078915" cy="1077218"/>
          </a:xfrm>
          <a:prstGeom prst="rect">
            <a:avLst/>
          </a:prstGeom>
          <a:noFill/>
        </p:spPr>
        <p:txBody>
          <a:bodyPr wrap="square">
            <a:spAutoFit/>
          </a:bodyPr>
          <a:lstStyle/>
          <a:p>
            <a:pPr xmlns:a="http://schemas.openxmlformats.org/drawingml/2006/main" lvl="0">
              <a:defRPr/>
            </a:pPr>
            <a:r xmlns:a="http://schemas.openxmlformats.org/drawingml/2006/main">
              <a:rPr lang="yo" altLang="ko-KR" sz="3200">
                <a:solidFill>
                  <a:schemeClr val="tx1">
                    <a:lumMod val="65000"/>
                    <a:lumOff val="35000"/>
                  </a:schemeClr>
                </a:solidFill>
              </a:rPr>
              <a:t>Kò sí òkú Jésù nínú ibojì náà. Màríà rò pé ẹnì kan ló jí òkú Jésù.</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0" y="-4335"/>
            <a:ext cx="9144000" cy="58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134646" cy="954107"/>
          </a:xfrm>
          <a:prstGeom prst="rect">
            <a:avLst/>
          </a:prstGeom>
          <a:noFill/>
        </p:spPr>
        <p:txBody>
          <a:bodyPr wrap="square">
            <a:spAutoFit/>
          </a:bodyPr>
          <a:lstStyle/>
          <a:p>
            <a:pPr xmlns:a="http://schemas.openxmlformats.org/drawingml/2006/main" lvl="0">
              <a:defRPr/>
            </a:pPr>
            <a:r xmlns:a="http://schemas.openxmlformats.org/drawingml/2006/main">
              <a:rPr lang="yo" altLang="ko-KR" sz="2800">
                <a:solidFill>
                  <a:schemeClr val="tx1">
                    <a:lumMod val="65000"/>
                    <a:lumOff val="35000"/>
                  </a:schemeClr>
                </a:solidFill>
              </a:rPr>
              <a:t>Angeli na farahan o si bere. "Kilode ti o fi n sunkun?" Màríà dáhùn pé, “Ẹnìkan jí òkú Jésù.</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1208"/>
            <a:ext cx="9144000" cy="582647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21702" y="5736158"/>
            <a:ext cx="9134646" cy="1077218"/>
          </a:xfrm>
          <a:prstGeom prst="rect">
            <a:avLst/>
          </a:prstGeom>
          <a:noFill/>
        </p:spPr>
        <p:txBody>
          <a:bodyPr wrap="square">
            <a:spAutoFit/>
          </a:bodyPr>
          <a:lstStyle/>
          <a:p>
            <a:pPr xmlns:a="http://schemas.openxmlformats.org/drawingml/2006/main" lvl="0">
              <a:defRPr/>
            </a:pPr>
            <a:r xmlns:a="http://schemas.openxmlformats.org/drawingml/2006/main">
              <a:rPr altLang="ko-KR" lang="yo" sz="3200">
                <a:solidFill>
                  <a:schemeClr val="tx1">
                    <a:lumMod val="65000"/>
                    <a:lumOff val="35000"/>
                  </a:schemeClr>
                </a:solidFill>
              </a:rPr>
              <a:t>Jésù sọ pé, “Ẹ gbé ẹnubodè òkúta kúrò ní ibojì.” Jesu paṣẹ pe, Jade, Lasaru.</a:t>
            </a:r>
            <a:endParaRPr xmlns:a="http://schemas.openxmlformats.org/drawingml/2006/main" altLang="en-US" lang="ko-KR" sz="3200">
              <a:solidFill>
                <a:schemeClr val="tx1">
                  <a:lumMod val="65000"/>
                  <a:lumOff val="35000"/>
                </a:schemeClr>
              </a:solidFill>
            </a:endParaRPr>
          </a:p>
        </p:txBody>
      </p:sp>
      <p:pic>
        <p:nvPicPr>
          <p:cNvPr id="2" name="그림 1"/>
          <p:cNvPicPr>
            <a:picLocks noChangeAspect="1"/>
          </p:cNvPicPr>
          <p:nvPr/>
        </p:nvPicPr>
        <p:blipFill rotWithShape="1">
          <a:blip r:embed="rId2"/>
          <a:srcRect t="13"/>
          <a:stretch>
            <a:fillRect/>
          </a:stretch>
        </p:blipFill>
        <p:spPr>
          <a:xfrm>
            <a:off x="21702" y="2902"/>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445224"/>
            <a:ext cx="9134646" cy="1372770"/>
          </a:xfrm>
          <a:prstGeom prst="rect">
            <a:avLst/>
          </a:prstGeom>
          <a:noFill/>
        </p:spPr>
        <p:txBody>
          <a:bodyPr wrap="square">
            <a:spAutoFit/>
          </a:bodyPr>
          <a:lstStyle/>
          <a:p>
            <a:pPr xmlns:a="http://schemas.openxmlformats.org/drawingml/2006/main" lvl="0">
              <a:defRPr/>
            </a:pPr>
            <a:r xmlns:a="http://schemas.openxmlformats.org/drawingml/2006/main">
              <a:rPr lang="yo" altLang="ko-KR" sz="2800">
                <a:solidFill>
                  <a:schemeClr val="tx1">
                    <a:lumMod val="65000"/>
                    <a:lumOff val="35000"/>
                  </a:schemeClr>
                </a:solidFill>
              </a:rPr>
              <a:t>Nigbati o si yipada, Jesu wa ti o pada wa laaye. Ṣugbọn Maria ko mọ Jesu. E ma lẹndọ Jesu na gọwá ogbẹ̀.</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7080" y="-14599"/>
            <a:ext cx="9144000" cy="545982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552"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yo" altLang="ko-KR" sz="2800">
                <a:solidFill>
                  <a:schemeClr val="tx1">
                    <a:lumMod val="65000"/>
                    <a:lumOff val="35000"/>
                  </a:schemeClr>
                </a:solidFill>
              </a:rPr>
              <a:t>"Maria..." Nikan nigbati Jesu pe, Maria mọ ọ. “Oklunọ, hiẹ ko gọwá ogbẹ̀ nugbonugbo.” Jesu yin finfọn to azán atọ̀n godo to okú etọn godo.</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776" y="0"/>
            <a:ext cx="9144000" cy="547300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yo" altLang="ko-KR" sz="4000"/>
              <a:t>Eko Oni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7721"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82696"/>
            <a:ext cx="983695" cy="648072"/>
          </a:xfrm>
          <a:prstGeom prst="rect">
            <a:avLst/>
          </a:prstGeom>
          <a:noFill/>
        </p:spPr>
      </p:pic>
      <p:sp>
        <p:nvSpPr>
          <p:cNvPr id="17" name="TextBox 16"/>
          <p:cNvSpPr txBox="1"/>
          <p:nvPr/>
        </p:nvSpPr>
        <p:spPr>
          <a:xfrm>
            <a:off x="380230" y="1124744"/>
            <a:ext cx="8352928" cy="4616926"/>
          </a:xfrm>
          <a:prstGeom prst="rect">
            <a:avLst/>
          </a:prstGeom>
          <a:noFill/>
        </p:spPr>
        <p:txBody>
          <a:bodyPr wrap="square">
            <a:spAutoFit/>
          </a:bodyPr>
          <a:lstStyle/>
          <a:p>
            <a:pPr xmlns:a="http://schemas.openxmlformats.org/drawingml/2006/main" algn="ctr">
              <a:defRPr/>
            </a:pPr>
            <a:r xmlns:a="http://schemas.openxmlformats.org/drawingml/2006/main">
              <a:rPr lang="yo" altLang="ko-KR" sz="3300">
                <a:solidFill>
                  <a:schemeClr val="tx1">
                    <a:lumMod val="65000"/>
                    <a:lumOff val="35000"/>
                  </a:schemeClr>
                </a:solidFill>
              </a:rPr>
              <a:t>Kò sẹ́ni tó kú láyé</a:t>
            </a:r>
            <a:endParaRPr xmlns:a="http://schemas.openxmlformats.org/drawingml/2006/main" lang="en-US" altLang="ko-KR" sz="3300">
              <a:solidFill>
                <a:schemeClr val="tx1">
                  <a:lumMod val="65000"/>
                  <a:lumOff val="35000"/>
                </a:schemeClr>
              </a:solidFill>
            </a:endParaRPr>
          </a:p>
          <a:p>
            <a:pPr xmlns:a="http://schemas.openxmlformats.org/drawingml/2006/main" algn="ctr">
              <a:defRPr/>
            </a:pPr>
            <a:r xmlns:a="http://schemas.openxmlformats.org/drawingml/2006/main">
              <a:rPr lang="yo" altLang="ko-KR" sz="3300">
                <a:solidFill>
                  <a:schemeClr val="tx1">
                    <a:lumMod val="65000"/>
                    <a:lumOff val="35000"/>
                  </a:schemeClr>
                </a:solidFill>
              </a:rPr>
              <a:t>ati laaye lẹẹkansi.</a:t>
            </a:r>
            <a:endParaRPr xmlns:a="http://schemas.openxmlformats.org/drawingml/2006/main" lang="en-US" altLang="ko-KR" sz="3300">
              <a:solidFill>
                <a:schemeClr val="tx1">
                  <a:lumMod val="65000"/>
                  <a:lumOff val="35000"/>
                </a:schemeClr>
              </a:solidFill>
            </a:endParaRPr>
          </a:p>
          <a:p>
            <a:pPr xmlns:a="http://schemas.openxmlformats.org/drawingml/2006/main" algn="ctr">
              <a:defRPr/>
            </a:pPr>
            <a:r xmlns:a="http://schemas.openxmlformats.org/drawingml/2006/main">
              <a:rPr lang="yo" altLang="ko-KR" sz="3300">
                <a:solidFill>
                  <a:schemeClr val="tx1">
                    <a:lumMod val="65000"/>
                    <a:lumOff val="35000"/>
                  </a:schemeClr>
                </a:solidFill>
              </a:rPr>
              <a:t>Ṣùgbọ́n ẹni kan ṣoṣo náà, Jésù, tí a jí dìde kúrò nínú ikú, ṣì wà láàyè.</a:t>
            </a:r>
            <a:endParaRPr xmlns:a="http://schemas.openxmlformats.org/drawingml/2006/main" lang="en-US" altLang="ko-KR" sz="3300">
              <a:solidFill>
                <a:schemeClr val="tx1">
                  <a:lumMod val="65000"/>
                  <a:lumOff val="35000"/>
                </a:schemeClr>
              </a:solidFill>
            </a:endParaRPr>
          </a:p>
          <a:p>
            <a:pPr xmlns:a="http://schemas.openxmlformats.org/drawingml/2006/main" algn="ctr">
              <a:defRPr/>
            </a:pPr>
            <a:r xmlns:a="http://schemas.openxmlformats.org/drawingml/2006/main">
              <a:rPr lang="yo" altLang="ko-KR" sz="3300">
                <a:solidFill>
                  <a:schemeClr val="tx1">
                    <a:lumMod val="65000"/>
                    <a:lumOff val="35000"/>
                  </a:schemeClr>
                </a:solidFill>
              </a:rPr>
              <a:t>Bíbélì sọ pé àwọn tó gba Jésù gbọ́ tún máa ń jí dìde</a:t>
            </a:r>
            <a:endParaRPr xmlns:a="http://schemas.openxmlformats.org/drawingml/2006/main" lang="en-US" altLang="ko-KR" sz="3300">
              <a:solidFill>
                <a:schemeClr val="tx1">
                  <a:lumMod val="65000"/>
                  <a:lumOff val="35000"/>
                </a:schemeClr>
              </a:solidFill>
            </a:endParaRPr>
          </a:p>
          <a:p>
            <a:pPr xmlns:a="http://schemas.openxmlformats.org/drawingml/2006/main" algn="ctr">
              <a:defRPr/>
            </a:pPr>
            <a:r xmlns:a="http://schemas.openxmlformats.org/drawingml/2006/main">
              <a:rPr lang="yo" altLang="ko-KR" sz="3300">
                <a:solidFill>
                  <a:schemeClr val="tx1">
                    <a:lumMod val="65000"/>
                    <a:lumOff val="35000"/>
                  </a:schemeClr>
                </a:solidFill>
              </a:rPr>
              <a:t>bi Jesu.</a:t>
            </a:r>
            <a:endParaRPr xmlns:a="http://schemas.openxmlformats.org/drawingml/2006/main" lang="en-US" altLang="ko-KR" sz="3300">
              <a:solidFill>
                <a:schemeClr val="tx1">
                  <a:lumMod val="65000"/>
                  <a:lumOff val="35000"/>
                </a:schemeClr>
              </a:solidFill>
            </a:endParaRPr>
          </a:p>
          <a:p>
            <a:pPr xmlns:a="http://schemas.openxmlformats.org/drawingml/2006/main" algn="ctr">
              <a:defRPr/>
            </a:pPr>
            <a:r xmlns:a="http://schemas.openxmlformats.org/drawingml/2006/main">
              <a:rPr lang="yo" altLang="ko-KR" sz="3300">
                <a:solidFill>
                  <a:schemeClr val="tx1">
                    <a:lumMod val="65000"/>
                    <a:lumOff val="35000"/>
                  </a:schemeClr>
                </a:solidFill>
              </a:rPr>
              <a:t>Nitorina a ko gbọdọ padanu ireti wa</a:t>
            </a:r>
            <a:endParaRPr xmlns:a="http://schemas.openxmlformats.org/drawingml/2006/main" lang="en-US" altLang="ko-KR" sz="3300">
              <a:solidFill>
                <a:schemeClr val="tx1">
                  <a:lumMod val="65000"/>
                  <a:lumOff val="35000"/>
                </a:schemeClr>
              </a:solidFill>
            </a:endParaRPr>
          </a:p>
          <a:p>
            <a:pPr xmlns:a="http://schemas.openxmlformats.org/drawingml/2006/main" algn="ctr">
              <a:defRPr/>
            </a:pPr>
            <a:r xmlns:a="http://schemas.openxmlformats.org/drawingml/2006/main">
              <a:rPr lang="yo" altLang="ko-KR" sz="3300">
                <a:solidFill>
                  <a:schemeClr val="tx1">
                    <a:lumMod val="65000"/>
                    <a:lumOff val="35000"/>
                  </a:schemeClr>
                </a:solidFill>
              </a:rPr>
              <a:t>fun iye ainipekun.</a:t>
            </a:r>
            <a:endParaRPr xmlns:a="http://schemas.openxmlformats.org/drawingml/2006/main" lang="en-US" altLang="ko-KR" sz="33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8656" y="205543"/>
            <a:ext cx="4053592" cy="573602"/>
          </a:xfrm>
          <a:prstGeom prst="rect">
            <a:avLst/>
          </a:prstGeom>
          <a:noFill/>
        </p:spPr>
        <p:txBody>
          <a:bodyPr wrap="square">
            <a:spAutoFit/>
          </a:bodyPr>
          <a:lstStyle/>
          <a:p>
            <a:pPr xmlns:a="http://schemas.openxmlformats.org/drawingml/2006/main" algn="ctr">
              <a:defRPr/>
            </a:pPr>
            <a:r xmlns:a="http://schemas.openxmlformats.org/drawingml/2006/main">
              <a:rPr lang="yo" altLang="ko-KR" sz="3200"/>
              <a:t>Ta ni Jesu?</a:t>
            </a:r>
            <a:r xmlns:a="http://schemas.openxmlformats.org/drawingml/2006/main">
              <a:rPr lang="yo"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6379" y="864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14224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yo" altLang="ko-KR" sz="3600">
                <a:solidFill>
                  <a:srgbClr val="0070c0"/>
                </a:solidFill>
              </a:rPr>
              <a:t>Jesu ni..</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yo" altLang="ko-KR" sz="3600">
                <a:solidFill>
                  <a:schemeClr val="tx1">
                    <a:lumMod val="65000"/>
                    <a:lumOff val="35000"/>
                  </a:schemeClr>
                </a:solidFill>
              </a:rPr>
              <a:t>Jesu l‘Oluwa Isegun t‘O segun iku, O si tun wa s’aye.</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yo" altLang="ko-KR" sz="4000"/>
              <a:t>Oni adanwo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1144" y="11808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835696" y="129287"/>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yo" altLang="ko-KR" sz="3200">
                <a:solidFill>
                  <a:schemeClr val="tx1">
                    <a:lumMod val="65000"/>
                    <a:lumOff val="35000"/>
                  </a:schemeClr>
                </a:solidFill>
              </a:rPr>
              <a:t>Kí ni Màríà rò nígbà tó rí i pé Jésù kò sí nínú ibojì náà?</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yo" altLang="en-US" sz="2800">
                <a:solidFill>
                  <a:schemeClr val="tx1">
                    <a:lumMod val="65000"/>
                    <a:lumOff val="35000"/>
                  </a:schemeClr>
                </a:solidFill>
              </a:rPr>
              <a:t>① </a:t>
            </a:r>
            <a:r xmlns:a="http://schemas.openxmlformats.org/drawingml/2006/main">
              <a:rPr lang="yo" altLang="ko-KR" sz="2800">
                <a:solidFill>
                  <a:schemeClr val="tx1">
                    <a:lumMod val="65000"/>
                    <a:lumOff val="35000"/>
                  </a:schemeClr>
                </a:solidFill>
              </a:rPr>
              <a:t>Jésù ti jíǹde!</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yo" altLang="en-US" sz="2800">
                <a:solidFill>
                  <a:schemeClr val="tx1">
                    <a:lumMod val="65000"/>
                    <a:lumOff val="35000"/>
                  </a:schemeClr>
                </a:solidFill>
              </a:rPr>
              <a:t>② </a:t>
            </a:r>
            <a:r xmlns:a="http://schemas.openxmlformats.org/drawingml/2006/main">
              <a:rPr lang="yo" altLang="ko-KR" sz="2800">
                <a:solidFill>
                  <a:schemeClr val="tx1">
                    <a:lumMod val="65000"/>
                    <a:lumOff val="35000"/>
                  </a:schemeClr>
                </a:solidFill>
              </a:rPr>
              <a:t>Eyi kii ṣe iboji Jesu!</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yo" altLang="en-US" sz="2800">
                <a:solidFill>
                  <a:schemeClr val="tx1">
                    <a:lumMod val="65000"/>
                    <a:lumOff val="35000"/>
                  </a:schemeClr>
                </a:solidFill>
              </a:rPr>
              <a:t>③ </a:t>
            </a:r>
            <a:r xmlns:a="http://schemas.openxmlformats.org/drawingml/2006/main">
              <a:rPr lang="yo" altLang="ko-KR" sz="2800">
                <a:solidFill>
                  <a:schemeClr val="tx1">
                    <a:lumMod val="65000"/>
                    <a:lumOff val="35000"/>
                  </a:schemeClr>
                </a:solidFill>
              </a:rPr>
              <a:t>Ẹnikan ji oku Jesu!</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yo" altLang="en-US" sz="2800">
                <a:solidFill>
                  <a:schemeClr val="tx1">
                    <a:lumMod val="65000"/>
                    <a:lumOff val="35000"/>
                  </a:schemeClr>
                </a:solidFill>
              </a:rPr>
              <a:t>④ </a:t>
            </a:r>
            <a:r xmlns:a="http://schemas.openxmlformats.org/drawingml/2006/main">
              <a:rPr lang="yo" altLang="ko-KR" sz="2800">
                <a:solidFill>
                  <a:schemeClr val="tx1">
                    <a:lumMod val="65000"/>
                    <a:lumOff val="35000"/>
                  </a:schemeClr>
                </a:solidFill>
              </a:rPr>
              <a:t>Awọn ọmọ-ẹhin ra oku Jesu!</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52404"/>
            <a:ext cx="8712968" cy="512966"/>
          </a:xfrm>
          <a:prstGeom prst="rect">
            <a:avLst/>
          </a:prstGeom>
          <a:noFill/>
        </p:spPr>
        <p:txBody>
          <a:bodyPr wrap="square">
            <a:spAutoFit/>
          </a:bodyPr>
          <a:lstStyle/>
          <a:p>
            <a:pPr xmlns:a="http://schemas.openxmlformats.org/drawingml/2006/main" lvl="0">
              <a:defRPr/>
            </a:pPr>
            <a:r xmlns:a="http://schemas.openxmlformats.org/drawingml/2006/main">
              <a:rPr lang="yo" altLang="en-US" sz="2800">
                <a:solidFill>
                  <a:srgbClr val="ff0000"/>
                </a:solidFill>
              </a:rPr>
              <a:t>③ </a:t>
            </a:r>
            <a:r xmlns:a="http://schemas.openxmlformats.org/drawingml/2006/main">
              <a:rPr lang="yo" altLang="ko-KR" sz="2800">
                <a:solidFill>
                  <a:srgbClr val="ff0000"/>
                </a:solidFill>
              </a:rPr>
              <a:t>Ẹnikan ji oku Jesu!</a:t>
            </a:r>
            <a:endParaRPr xmlns:a="http://schemas.openxmlformats.org/drawingml/2006/main" lang="en-US" alt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7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yo" altLang="ko-KR" sz="4000"/>
              <a:t>Oro Oni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38443" y="7357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467544" y="1988840"/>
            <a:ext cx="8208912" cy="1733530"/>
          </a:xfrm>
          <a:prstGeom prst="rect">
            <a:avLst/>
          </a:prstGeom>
          <a:noFill/>
        </p:spPr>
        <p:txBody>
          <a:bodyPr wrap="square">
            <a:spAutoFit/>
          </a:bodyPr>
          <a:lstStyle/>
          <a:p>
            <a:pPr xmlns:a="http://schemas.openxmlformats.org/drawingml/2006/main" lvl="0">
              <a:defRPr/>
            </a:pPr>
            <a:r xmlns:a="http://schemas.openxmlformats.org/drawingml/2006/main">
              <a:rPr lang="yo" altLang="ko-KR" sz="3600"/>
              <a:t>Látàrí èyí, ó yíjú padà, ó sì rí Jésù tí ó dúró, ṣùgbọ́n kò mọ̀ pé Jésù ni.</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yo" altLang="ko-KR" sz="2800">
                <a:solidFill>
                  <a:schemeClr val="tx1">
                    <a:lumMod val="65000"/>
                    <a:lumOff val="35000"/>
                  </a:schemeClr>
                </a:solidFill>
              </a:rPr>
              <a:t>John</a:t>
            </a:r>
            <a:r xmlns:a="http://schemas.openxmlformats.org/drawingml/2006/main">
              <a:rPr lang="yo" altLang="en-US" sz="2800">
                <a:solidFill>
                  <a:schemeClr val="tx1">
                    <a:lumMod val="65000"/>
                    <a:lumOff val="35000"/>
                  </a:schemeClr>
                </a:solidFill>
              </a:rPr>
              <a:t> </a:t>
            </a:r>
            <a:r xmlns:a="http://schemas.openxmlformats.org/drawingml/2006/main">
              <a:rPr lang="yo" altLang="ko-KR" sz="2800">
                <a:solidFill>
                  <a:schemeClr val="tx1">
                    <a:lumMod val="65000"/>
                    <a:lumOff val="35000"/>
                  </a:schemeClr>
                </a:solidFill>
              </a:rPr>
              <a:t>20:</a:t>
            </a:r>
            <a:r xmlns:a="http://schemas.openxmlformats.org/drawingml/2006/main">
              <a:rPr lang="yo" altLang="en-US" sz="2800">
                <a:solidFill>
                  <a:schemeClr val="tx1">
                    <a:lumMod val="65000"/>
                    <a:lumOff val="35000"/>
                  </a:schemeClr>
                </a:solidFill>
              </a:rPr>
              <a:t> </a:t>
            </a:r>
            <a:r xmlns:a="http://schemas.openxmlformats.org/drawingml/2006/main">
              <a:rPr lang="yo" altLang="ko-KR" sz="2800">
                <a:solidFill>
                  <a:schemeClr val="tx1">
                    <a:lumMod val="65000"/>
                    <a:lumOff val="35000"/>
                  </a:schemeClr>
                </a:solidFill>
              </a:rPr>
              <a:t>14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2952328" cy="369332"/>
          </a:xfrm>
          <a:prstGeom prst="rect">
            <a:avLst/>
          </a:prstGeom>
          <a:noFill/>
        </p:spPr>
        <p:txBody>
          <a:bodyPr wrap="square">
            <a:spAutoFit/>
          </a:bodyPr>
          <a:lstStyle/>
          <a:p>
            <a:pPr xmlns:a="http://schemas.openxmlformats.org/drawingml/2006/main" lvl="0">
              <a:defRPr/>
            </a:pPr>
            <a:r xmlns:a="http://schemas.openxmlformats.org/drawingml/2006/main">
              <a:rPr lang="yo" altLang="ko-KR" b="1">
                <a:solidFill>
                  <a:schemeClr val="tx1">
                    <a:lumMod val="50000"/>
                    <a:lumOff val="50000"/>
                  </a:schemeClr>
                </a:solidFill>
              </a:rPr>
              <a:t>No. 88 Ọrọ Ọlọrun</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096707"/>
          </a:xfrm>
          <a:prstGeom prst="rect">
            <a:avLst/>
          </a:prstGeom>
          <a:noFill/>
        </p:spPr>
        <p:txBody>
          <a:bodyPr wrap="square">
            <a:spAutoFit/>
          </a:bodyPr>
          <a:lstStyle/>
          <a:p>
            <a:pPr xmlns:a="http://schemas.openxmlformats.org/drawingml/2006/main" algn="ctr">
              <a:defRPr/>
            </a:pPr>
            <a:r xmlns:a="http://schemas.openxmlformats.org/drawingml/2006/main">
              <a:rPr lang="yo" altLang="ko-KR" sz="4400"/>
              <a:t>Jesu t‘o s‘oke orun</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3707904" y="2055135"/>
            <a:ext cx="5432160" cy="385358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yo" altLang="ko-KR" sz="4000"/>
              <a:t>Oro Oni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4819" y="7655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55488" y="112603"/>
            <a:ext cx="983695" cy="648072"/>
          </a:xfrm>
          <a:prstGeom prst="rect">
            <a:avLst/>
          </a:prstGeom>
          <a:noFill/>
        </p:spPr>
      </p:pic>
      <p:sp>
        <p:nvSpPr>
          <p:cNvPr id="23" name="TextBox 22"/>
          <p:cNvSpPr txBox="1"/>
          <p:nvPr/>
        </p:nvSpPr>
        <p:spPr>
          <a:xfrm>
            <a:off x="467544" y="1988840"/>
            <a:ext cx="8208912" cy="1733530"/>
          </a:xfrm>
          <a:prstGeom prst="rect">
            <a:avLst/>
          </a:prstGeom>
          <a:noFill/>
        </p:spPr>
        <p:txBody>
          <a:bodyPr wrap="square">
            <a:spAutoFit/>
          </a:bodyPr>
          <a:lstStyle/>
          <a:p>
            <a:pPr xmlns:a="http://schemas.openxmlformats.org/drawingml/2006/main" lvl="0">
              <a:defRPr/>
            </a:pPr>
            <a:r xmlns:a="http://schemas.openxmlformats.org/drawingml/2006/main">
              <a:rPr lang="yo" altLang="ko-KR" sz="3600"/>
              <a:t>Lẹ́yìn tí ó ti sọ báyìí tán, wọ́n gbé e sókè lójú wọn gan-an, ìkùukùu sì pa á mọ́ kúrò níwájú wọn.</a:t>
            </a:r>
            <a:r xmlns:a="http://schemas.openxmlformats.org/drawingml/2006/main">
              <a:rPr lang="yo" altLang="en-US" sz="3600"/>
              <a:t> </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yo" altLang="ko-KR" sz="2800">
                <a:solidFill>
                  <a:schemeClr val="tx1">
                    <a:lumMod val="65000"/>
                    <a:lumOff val="35000"/>
                  </a:schemeClr>
                </a:solidFill>
              </a:rPr>
              <a:t>Iṣe</a:t>
            </a:r>
            <a:r xmlns:a="http://schemas.openxmlformats.org/drawingml/2006/main">
              <a:rPr lang="yo" altLang="en-US" sz="2800">
                <a:solidFill>
                  <a:schemeClr val="tx1">
                    <a:lumMod val="65000"/>
                    <a:lumOff val="35000"/>
                  </a:schemeClr>
                </a:solidFill>
              </a:rPr>
              <a:t> </a:t>
            </a:r>
            <a:r xmlns:a="http://schemas.openxmlformats.org/drawingml/2006/main">
              <a:rPr lang="yo" altLang="ko-KR" sz="2800">
                <a:solidFill>
                  <a:schemeClr val="tx1">
                    <a:lumMod val="65000"/>
                    <a:lumOff val="35000"/>
                  </a:schemeClr>
                </a:solidFill>
              </a:rPr>
              <a:t>1:</a:t>
            </a:r>
            <a:r xmlns:a="http://schemas.openxmlformats.org/drawingml/2006/main">
              <a:rPr lang="yo" altLang="en-US" sz="2800">
                <a:solidFill>
                  <a:schemeClr val="tx1">
                    <a:lumMod val="65000"/>
                    <a:lumOff val="35000"/>
                  </a:schemeClr>
                </a:solidFill>
              </a:rPr>
              <a:t> </a:t>
            </a:r>
            <a:r xmlns:a="http://schemas.openxmlformats.org/drawingml/2006/main">
              <a:rPr lang="yo" altLang="ko-KR" sz="2800">
                <a:solidFill>
                  <a:schemeClr val="tx1">
                    <a:lumMod val="65000"/>
                    <a:lumOff val="35000"/>
                  </a:schemeClr>
                </a:solidFill>
              </a:rPr>
              <a:t>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288340"/>
            <a:ext cx="9134632" cy="1558230"/>
          </a:xfrm>
          <a:prstGeom prst="rect">
            <a:avLst/>
          </a:prstGeom>
          <a:noFill/>
        </p:spPr>
        <p:txBody>
          <a:bodyPr wrap="square">
            <a:spAutoFit/>
          </a:bodyPr>
          <a:lstStyle/>
          <a:p>
            <a:pPr xmlns:a="http://schemas.openxmlformats.org/drawingml/2006/main" lvl="0">
              <a:defRPr/>
            </a:pPr>
            <a:r xmlns:a="http://schemas.openxmlformats.org/drawingml/2006/main">
              <a:rPr lang="yo" altLang="ko-KR" sz="3200">
                <a:solidFill>
                  <a:schemeClr val="tx1">
                    <a:lumMod val="65000"/>
                    <a:lumOff val="35000"/>
                  </a:schemeClr>
                </a:solidFill>
              </a:rPr>
              <a:t>Àwọn ọmọ ẹ̀yìn náà, tí wọn kò mọ̀ pé Jésù ti jíǹde, fòyà àti ìjákulẹ̀ mú.</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714" y="-35761"/>
            <a:ext cx="9144000" cy="526496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2542" y="5445224"/>
            <a:ext cx="9078915" cy="1372770"/>
          </a:xfrm>
          <a:prstGeom prst="rect">
            <a:avLst/>
          </a:prstGeom>
          <a:noFill/>
        </p:spPr>
        <p:txBody>
          <a:bodyPr wrap="square">
            <a:spAutoFit/>
          </a:bodyPr>
          <a:lstStyle/>
          <a:p>
            <a:pPr xmlns:a="http://schemas.openxmlformats.org/drawingml/2006/main" lvl="0">
              <a:defRPr/>
            </a:pPr>
            <a:r xmlns:a="http://schemas.openxmlformats.org/drawingml/2006/main">
              <a:rPr lang="yo" altLang="ko-KR" sz="2800">
                <a:solidFill>
                  <a:schemeClr val="tx1">
                    <a:lumMod val="65000"/>
                    <a:lumOff val="35000"/>
                  </a:schemeClr>
                </a:solidFill>
              </a:rPr>
              <a:t>Jésù tí ó jíǹde wá, ó dúró láàárín wọn, ó fi ọwọ́ àti ẹ̀gbẹ́ rẹ̀ hàn wọ́n, ó sì wí pé, “Ẹ dẹ́kun ṣíṣeyebíye, kí ẹ sì gbà gbọ́.”</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3"/>
          <a:stretch>
            <a:fillRect/>
          </a:stretch>
        </p:blipFill>
        <p:spPr>
          <a:xfrm>
            <a:off x="0" y="1"/>
            <a:ext cx="9144000" cy="544522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67318"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altLang="ko-KR" lang="yo" sz="2800">
                <a:solidFill>
                  <a:schemeClr val="tx1">
                    <a:lumMod val="65000"/>
                    <a:lumOff val="35000"/>
                  </a:schemeClr>
                </a:solidFill>
              </a:rPr>
              <a:t>Lẹ́yìn náà, ó yà á lẹ́nu pé ọjọ́ mẹ́ta lẹ́yìn ikú Lásárù, ó jáde lọ. Inú àwọn èèyàn dùn láti rí èyí, wọ́n sì yin Ọlọ́run.</a:t>
            </a:r>
            <a:endParaRPr xmlns:a="http://schemas.openxmlformats.org/drawingml/2006/main" altLang="en-US" lang="ko-KR" sz="2800">
              <a:solidFill>
                <a:schemeClr val="tx1">
                  <a:lumMod val="65000"/>
                  <a:lumOff val="35000"/>
                </a:schemeClr>
              </a:solidFill>
            </a:endParaRPr>
          </a:p>
        </p:txBody>
      </p:sp>
      <p:pic>
        <p:nvPicPr>
          <p:cNvPr id="2" name="그림 1"/>
          <p:cNvPicPr>
            <a:picLocks noChangeAspect="1"/>
          </p:cNvPicPr>
          <p:nvPr/>
        </p:nvPicPr>
        <p:blipFill rotWithShape="1">
          <a:blip r:embed="rId2"/>
          <a:srcRect b="67" l="80" r="70" t="113"/>
          <a:stretch>
            <a:fillRect/>
          </a:stretch>
        </p:blipFill>
        <p:spPr>
          <a:xfrm>
            <a:off x="0" y="-14287"/>
            <a:ext cx="9144000" cy="524348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9512" y="5157192"/>
            <a:ext cx="9134646" cy="1556028"/>
          </a:xfrm>
          <a:prstGeom prst="rect">
            <a:avLst/>
          </a:prstGeom>
          <a:noFill/>
        </p:spPr>
        <p:txBody>
          <a:bodyPr wrap="square">
            <a:spAutoFit/>
          </a:bodyPr>
          <a:lstStyle/>
          <a:p>
            <a:pPr xmlns:a="http://schemas.openxmlformats.org/drawingml/2006/main" lvl="0">
              <a:defRPr/>
            </a:pPr>
            <a:r xmlns:a="http://schemas.openxmlformats.org/drawingml/2006/main">
              <a:rPr lang="yo" altLang="ko-KR" sz="3200">
                <a:solidFill>
                  <a:schemeClr val="tx1">
                    <a:lumMod val="65000"/>
                    <a:lumOff val="35000"/>
                  </a:schemeClr>
                </a:solidFill>
              </a:rPr>
              <a:t>Enẹgodo, Jesu dọ dọ emi na lẹkọwa Otọ́ emitọn, Jiwheyẹwhe dè bo dopagbe dọ emi na do gbigbọ wiwe hlan.</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8495"/>
            <a:ext cx="9144000" cy="510367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9512" y="5380672"/>
            <a:ext cx="9134646" cy="1456373"/>
          </a:xfrm>
          <a:prstGeom prst="rect">
            <a:avLst/>
          </a:prstGeom>
          <a:noFill/>
        </p:spPr>
        <p:txBody>
          <a:bodyPr wrap="square">
            <a:spAutoFit/>
          </a:bodyPr>
          <a:lstStyle/>
          <a:p>
            <a:pPr xmlns:a="http://schemas.openxmlformats.org/drawingml/2006/main" lvl="0">
              <a:defRPr/>
            </a:pPr>
            <a:r xmlns:a="http://schemas.openxmlformats.org/drawingml/2006/main">
              <a:rPr lang="yo" altLang="ko-KR" sz="3000">
                <a:solidFill>
                  <a:schemeClr val="tx1">
                    <a:lumMod val="65000"/>
                    <a:lumOff val="35000"/>
                  </a:schemeClr>
                </a:solidFill>
              </a:rPr>
              <a:t>Jesu si paṣẹ fun awọn ọmọ-ẹhin rẹ̀ lati jẹ ẹlẹri fun Oun titi di opin ayé, lati waasu ihinrere ati lati kọ́ni ni ọrọ naa.</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7383"/>
            <a:ext cx="9144000" cy="54006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552"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yo" altLang="ko-KR" sz="2800">
                <a:solidFill>
                  <a:schemeClr val="tx1">
                    <a:lumMod val="65000"/>
                    <a:lumOff val="35000"/>
                  </a:schemeClr>
                </a:solidFill>
              </a:rPr>
              <a:t>Lẹ́yìn tí Jésù parí gbogbo iṣẹ́ àyànfúnni tó ṣe ní ilẹ̀ yìí, ó gòkè lọ sí ọ̀run níwájú àwọn ọmọ ẹ̀yìn rẹ̀. O si ṣe ileri fun wa pe oun yoo pada wa si ilẹ yii ni ọjọ kan.</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51723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225746"/>
            <a:ext cx="4053592" cy="696274"/>
          </a:xfrm>
          <a:prstGeom prst="rect">
            <a:avLst/>
          </a:prstGeom>
          <a:noFill/>
        </p:spPr>
        <p:txBody>
          <a:bodyPr wrap="square">
            <a:spAutoFit/>
          </a:bodyPr>
          <a:lstStyle/>
          <a:p>
            <a:pPr xmlns:a="http://schemas.openxmlformats.org/drawingml/2006/main" algn="ctr">
              <a:defRPr/>
            </a:pPr>
            <a:r xmlns:a="http://schemas.openxmlformats.org/drawingml/2006/main">
              <a:rPr lang="yo" altLang="ko-KR" sz="4000"/>
              <a:t>Eko Oni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67122" y="8161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94528" y="49777"/>
            <a:ext cx="983695" cy="648072"/>
          </a:xfrm>
          <a:prstGeom prst="rect">
            <a:avLst/>
          </a:prstGeom>
          <a:noFill/>
        </p:spPr>
      </p:pic>
      <p:sp>
        <p:nvSpPr>
          <p:cNvPr id="17" name="TextBox 16"/>
          <p:cNvSpPr txBox="1"/>
          <p:nvPr/>
        </p:nvSpPr>
        <p:spPr>
          <a:xfrm>
            <a:off x="380230" y="1124744"/>
            <a:ext cx="8352928" cy="3931126"/>
          </a:xfrm>
          <a:prstGeom prst="rect">
            <a:avLst/>
          </a:prstGeom>
          <a:noFill/>
        </p:spPr>
        <p:txBody>
          <a:bodyPr wrap="square">
            <a:spAutoFit/>
          </a:bodyPr>
          <a:lstStyle/>
          <a:p>
            <a:pPr xmlns:a="http://schemas.openxmlformats.org/drawingml/2006/main" algn="ctr">
              <a:defRPr/>
            </a:pPr>
            <a:r xmlns:a="http://schemas.openxmlformats.org/drawingml/2006/main">
              <a:rPr lang="yo" altLang="ko-KR" sz="3600">
                <a:solidFill>
                  <a:schemeClr val="tx1">
                    <a:lumMod val="65000"/>
                    <a:lumOff val="35000"/>
                  </a:schemeClr>
                </a:solidFill>
              </a:rPr>
              <a:t>Jesu paṣẹ fun awọn ọmọ-ẹhin rẹ lati waasu ihinrere titi de opin aiye ṣaaju ki o to goke lọ si Ọrun.</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yo" altLang="ko-KR" sz="3600">
                <a:solidFill>
                  <a:schemeClr val="tx1">
                    <a:lumMod val="65000"/>
                    <a:lumOff val="35000"/>
                  </a:schemeClr>
                </a:solidFill>
              </a:rPr>
              <a:t>Ìjọ jẹ́ àwùjọ àwọn ọmọ ẹ̀yìn Jésù.</a:t>
            </a:r>
            <a:r xmlns:a="http://schemas.openxmlformats.org/drawingml/2006/main">
              <a:rPr lang="yo" altLang="en-US" sz="3600">
                <a:solidFill>
                  <a:schemeClr val="tx1">
                    <a:lumMod val="65000"/>
                    <a:lumOff val="35000"/>
                  </a:schemeClr>
                </a:solidFill>
              </a:rPr>
              <a:t> </a:t>
            </a:r>
            <a:r xmlns:a="http://schemas.openxmlformats.org/drawingml/2006/main">
              <a:rPr lang="yo" altLang="ko-KR" sz="3600">
                <a:solidFill>
                  <a:schemeClr val="tx1">
                    <a:lumMod val="65000"/>
                    <a:lumOff val="35000"/>
                  </a:schemeClr>
                </a:solidFill>
              </a:rPr>
              <a:t>Gẹ́gẹ́ bí ọmọ ẹ̀yìn Jésù, a gbọ́dọ̀ wàásù ìhìn rere níbi gbogbo. Ati pe a ni lati jẹ ẹlẹri fun Jesu.</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5715" y="219398"/>
            <a:ext cx="4053592" cy="569272"/>
          </a:xfrm>
          <a:prstGeom prst="rect">
            <a:avLst/>
          </a:prstGeom>
          <a:noFill/>
        </p:spPr>
        <p:txBody>
          <a:bodyPr wrap="square">
            <a:spAutoFit/>
          </a:bodyPr>
          <a:lstStyle/>
          <a:p>
            <a:pPr xmlns:a="http://schemas.openxmlformats.org/drawingml/2006/main" algn="ctr">
              <a:defRPr/>
            </a:pPr>
            <a:r xmlns:a="http://schemas.openxmlformats.org/drawingml/2006/main">
              <a:rPr lang="yo" altLang="ko-KR" sz="3200"/>
              <a:t>Ta ni Jesu?</a:t>
            </a:r>
            <a:r xmlns:a="http://schemas.openxmlformats.org/drawingml/2006/main">
              <a:rPr lang="yo"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15032" y="81540"/>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106356" y="13816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yo" altLang="ko-KR" sz="3600">
                <a:solidFill>
                  <a:srgbClr val="0070c0"/>
                </a:solidFill>
              </a:rPr>
              <a:t>Jesu ni..</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lang="yo" altLang="ko-KR" sz="3600">
                <a:solidFill>
                  <a:schemeClr val="tx1">
                    <a:lumMod val="65000"/>
                    <a:lumOff val="35000"/>
                  </a:schemeClr>
                </a:solidFill>
              </a:rPr>
              <a:t>Jesu si wa laaye, o joko ni apa ọtun Ọlọrun, ati pe Oun yoo pada wa si ilẹ-aye gẹgẹ bi ileri.</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233485"/>
            <a:ext cx="4053592" cy="698060"/>
          </a:xfrm>
          <a:prstGeom prst="rect">
            <a:avLst/>
          </a:prstGeom>
          <a:noFill/>
        </p:spPr>
        <p:txBody>
          <a:bodyPr wrap="square">
            <a:spAutoFit/>
          </a:bodyPr>
          <a:lstStyle/>
          <a:p>
            <a:pPr xmlns:a="http://schemas.openxmlformats.org/drawingml/2006/main" algn="ctr">
              <a:defRPr/>
            </a:pPr>
            <a:r xmlns:a="http://schemas.openxmlformats.org/drawingml/2006/main">
              <a:rPr lang="yo" altLang="ko-KR" sz="4000"/>
              <a:t>Oni adanwo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76752"/>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111828"/>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yo" altLang="ko-KR" sz="3200">
                <a:solidFill>
                  <a:schemeClr val="tx1">
                    <a:lumMod val="65000"/>
                    <a:lumOff val="35000"/>
                  </a:schemeClr>
                </a:solidFill>
              </a:rPr>
              <a:t>Kí ni Jésù tí a jí dìde fi hàn àwọn ọmọ ẹ̀yìn rẹ̀?</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yo" altLang="en-US" sz="2800">
                <a:solidFill>
                  <a:schemeClr val="tx1">
                    <a:lumMod val="65000"/>
                    <a:lumOff val="35000"/>
                  </a:schemeClr>
                </a:solidFill>
              </a:rPr>
              <a:t>① </a:t>
            </a:r>
            <a:r xmlns:a="http://schemas.openxmlformats.org/drawingml/2006/main">
              <a:rPr lang="yo" altLang="ko-KR" sz="2800">
                <a:solidFill>
                  <a:schemeClr val="tx1">
                    <a:lumMod val="65000"/>
                    <a:lumOff val="35000"/>
                  </a:schemeClr>
                </a:solidFill>
              </a:rPr>
              <a:t>Awọn ami eekanna lori ọwọ ati ẹsẹ</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yo" altLang="en-US" sz="2800">
                <a:solidFill>
                  <a:schemeClr val="tx1">
                    <a:lumMod val="65000"/>
                    <a:lumOff val="35000"/>
                  </a:schemeClr>
                </a:solidFill>
              </a:rPr>
              <a:t>② </a:t>
            </a:r>
            <a:r xmlns:a="http://schemas.openxmlformats.org/drawingml/2006/main">
              <a:rPr lang="yo" altLang="ko-KR" sz="2800">
                <a:solidFill>
                  <a:schemeClr val="tx1">
                    <a:lumMod val="65000"/>
                    <a:lumOff val="35000"/>
                  </a:schemeClr>
                </a:solidFill>
              </a:rPr>
              <a:t>Aami elegun oh ori</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yo" altLang="en-US" sz="2800">
                <a:solidFill>
                  <a:schemeClr val="tx1">
                    <a:lumMod val="65000"/>
                    <a:lumOff val="35000"/>
                  </a:schemeClr>
                </a:solidFill>
              </a:rPr>
              <a:t>③ </a:t>
            </a:r>
            <a:r xmlns:a="http://schemas.openxmlformats.org/drawingml/2006/main">
              <a:rPr lang="yo" altLang="ko-KR" sz="2800">
                <a:solidFill>
                  <a:schemeClr val="tx1">
                    <a:lumMod val="65000"/>
                    <a:lumOff val="35000"/>
                  </a:schemeClr>
                </a:solidFill>
              </a:rPr>
              <a:t>Awọn ami okùn lori ẹhin</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yo" altLang="en-US" sz="2800">
                <a:solidFill>
                  <a:schemeClr val="tx1">
                    <a:lumMod val="65000"/>
                    <a:lumOff val="35000"/>
                  </a:schemeClr>
                </a:solidFill>
              </a:rPr>
              <a:t>④ </a:t>
            </a:r>
            <a:r xmlns:a="http://schemas.openxmlformats.org/drawingml/2006/main">
              <a:rPr lang="yo" altLang="ko-KR" sz="2800">
                <a:solidFill>
                  <a:schemeClr val="tx1">
                    <a:lumMod val="65000"/>
                    <a:lumOff val="35000"/>
                  </a:schemeClr>
                </a:solidFill>
              </a:rPr>
              <a:t>Awọn ọgbẹ lori oju</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2780928"/>
            <a:ext cx="8712968" cy="512817"/>
          </a:xfrm>
          <a:prstGeom prst="rect">
            <a:avLst/>
          </a:prstGeom>
          <a:noFill/>
        </p:spPr>
        <p:txBody>
          <a:bodyPr wrap="square">
            <a:spAutoFit/>
          </a:bodyPr>
          <a:lstStyle/>
          <a:p>
            <a:pPr xmlns:a="http://schemas.openxmlformats.org/drawingml/2006/main" lvl="0">
              <a:defRPr/>
            </a:pPr>
            <a:r xmlns:a="http://schemas.openxmlformats.org/drawingml/2006/main">
              <a:rPr lang="yo" altLang="en-US" sz="2800">
                <a:solidFill>
                  <a:srgbClr val="ff0000"/>
                </a:solidFill>
              </a:rPr>
              <a:t>① </a:t>
            </a:r>
            <a:r xmlns:a="http://schemas.openxmlformats.org/drawingml/2006/main">
              <a:rPr lang="yo" altLang="ko-KR" sz="2800">
                <a:solidFill>
                  <a:srgbClr val="ff0000"/>
                </a:solidFill>
              </a:rPr>
              <a:t>Awọn ami eekanna lori ọwọ ati ẹsẹ</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8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yo" altLang="ko-KR" sz="4000"/>
              <a:t>Oro Oni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4819" y="7655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55488" y="112603"/>
            <a:ext cx="983695" cy="648072"/>
          </a:xfrm>
          <a:prstGeom prst="rect">
            <a:avLst/>
          </a:prstGeom>
          <a:noFill/>
        </p:spPr>
      </p:pic>
      <p:sp>
        <p:nvSpPr>
          <p:cNvPr id="23" name="TextBox 22"/>
          <p:cNvSpPr txBox="1"/>
          <p:nvPr/>
        </p:nvSpPr>
        <p:spPr>
          <a:xfrm>
            <a:off x="467544" y="1988840"/>
            <a:ext cx="8208912" cy="1733530"/>
          </a:xfrm>
          <a:prstGeom prst="rect">
            <a:avLst/>
          </a:prstGeom>
          <a:noFill/>
        </p:spPr>
        <p:txBody>
          <a:bodyPr wrap="square">
            <a:spAutoFit/>
          </a:bodyPr>
          <a:lstStyle/>
          <a:p>
            <a:pPr xmlns:a="http://schemas.openxmlformats.org/drawingml/2006/main" lvl="0">
              <a:defRPr/>
            </a:pPr>
            <a:r xmlns:a="http://schemas.openxmlformats.org/drawingml/2006/main">
              <a:rPr lang="yo" altLang="ko-KR" sz="3600"/>
              <a:t>Lẹ́yìn tí ó ti sọ báyìí tán, wọ́n gbé e sókè lójú wọn gan-an, ìkùukùu sì pa á mọ́ kúrò níwájú wọn.</a:t>
            </a:r>
            <a:r xmlns:a="http://schemas.openxmlformats.org/drawingml/2006/main">
              <a:rPr lang="yo" altLang="en-US" sz="3600"/>
              <a:t> </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yo" altLang="ko-KR" sz="2800">
                <a:solidFill>
                  <a:schemeClr val="tx1">
                    <a:lumMod val="65000"/>
                    <a:lumOff val="35000"/>
                  </a:schemeClr>
                </a:solidFill>
              </a:rPr>
              <a:t>Iṣe</a:t>
            </a:r>
            <a:r xmlns:a="http://schemas.openxmlformats.org/drawingml/2006/main">
              <a:rPr lang="yo" altLang="en-US" sz="2800">
                <a:solidFill>
                  <a:schemeClr val="tx1">
                    <a:lumMod val="65000"/>
                    <a:lumOff val="35000"/>
                  </a:schemeClr>
                </a:solidFill>
              </a:rPr>
              <a:t> </a:t>
            </a:r>
            <a:r xmlns:a="http://schemas.openxmlformats.org/drawingml/2006/main">
              <a:rPr lang="yo" altLang="ko-KR" sz="2800">
                <a:solidFill>
                  <a:schemeClr val="tx1">
                    <a:lumMod val="65000"/>
                    <a:lumOff val="35000"/>
                  </a:schemeClr>
                </a:solidFill>
              </a:rPr>
              <a:t>1:</a:t>
            </a:r>
            <a:r xmlns:a="http://schemas.openxmlformats.org/drawingml/2006/main">
              <a:rPr lang="yo" altLang="en-US" sz="2800">
                <a:solidFill>
                  <a:schemeClr val="tx1">
                    <a:lumMod val="65000"/>
                    <a:lumOff val="35000"/>
                  </a:schemeClr>
                </a:solidFill>
              </a:rPr>
              <a:t> </a:t>
            </a:r>
            <a:r xmlns:a="http://schemas.openxmlformats.org/drawingml/2006/main">
              <a:rPr lang="yo" altLang="ko-KR" sz="2800">
                <a:solidFill>
                  <a:schemeClr val="tx1">
                    <a:lumMod val="65000"/>
                    <a:lumOff val="35000"/>
                  </a:schemeClr>
                </a:solidFill>
              </a:rPr>
              <a:t>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yo" altLang="ko-KR" b="1">
                <a:solidFill>
                  <a:schemeClr val="tx1">
                    <a:lumMod val="50000"/>
                    <a:lumOff val="50000"/>
                  </a:schemeClr>
                </a:solidFill>
              </a:rPr>
              <a:t>No. 89 Ọrọ Ọlọrun</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096707"/>
          </a:xfrm>
          <a:prstGeom prst="rect">
            <a:avLst/>
          </a:prstGeom>
          <a:noFill/>
        </p:spPr>
        <p:txBody>
          <a:bodyPr wrap="square">
            <a:spAutoFit/>
          </a:bodyPr>
          <a:lstStyle/>
          <a:p>
            <a:pPr xmlns:a="http://schemas.openxmlformats.org/drawingml/2006/main" algn="ctr">
              <a:defRPr/>
            </a:pPr>
            <a:r xmlns:a="http://schemas.openxmlformats.org/drawingml/2006/main">
              <a:rPr lang="yo" altLang="ko-KR" sz="4400"/>
              <a:t>Emi Mimo ti de</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rcRect t="40" b="240"/>
          <a:stretch>
            <a:fillRect/>
          </a:stretch>
        </p:blipFill>
        <p:spPr>
          <a:xfrm>
            <a:off x="4258230" y="1959038"/>
            <a:ext cx="4879884" cy="39182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yo" altLang="ko-KR" sz="4000"/>
              <a:t>Oro Oni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85761" y="6815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467544" y="1988840"/>
            <a:ext cx="8208912" cy="1733530"/>
          </a:xfrm>
          <a:prstGeom prst="rect">
            <a:avLst/>
          </a:prstGeom>
          <a:noFill/>
        </p:spPr>
        <p:txBody>
          <a:bodyPr wrap="square">
            <a:spAutoFit/>
          </a:bodyPr>
          <a:lstStyle/>
          <a:p>
            <a:pPr xmlns:a="http://schemas.openxmlformats.org/drawingml/2006/main" lvl="0">
              <a:defRPr/>
            </a:pPr>
            <a:r xmlns:a="http://schemas.openxmlformats.org/drawingml/2006/main">
              <a:rPr lang="yo" altLang="ko-KR" sz="3600"/>
              <a:t>Gbogbo wọn sì kún fún Ẹ̀mí Mímọ́, wọ́n sì bẹ̀rẹ̀ sí sọ̀rọ̀ ní èdè mìíràn gẹ́gẹ́ bí Ẹ̀mí ti fún wọn ní agbára.</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yo" altLang="ko-KR" sz="2800">
                <a:solidFill>
                  <a:schemeClr val="tx1">
                    <a:lumMod val="65000"/>
                    <a:lumOff val="35000"/>
                  </a:schemeClr>
                </a:solidFill>
              </a:rPr>
              <a:t>Iṣe</a:t>
            </a:r>
            <a:r xmlns:a="http://schemas.openxmlformats.org/drawingml/2006/main">
              <a:rPr lang="yo" altLang="en-US" sz="2800">
                <a:solidFill>
                  <a:schemeClr val="tx1">
                    <a:lumMod val="65000"/>
                    <a:lumOff val="35000"/>
                  </a:schemeClr>
                </a:solidFill>
              </a:rPr>
              <a:t> </a:t>
            </a:r>
            <a:r xmlns:a="http://schemas.openxmlformats.org/drawingml/2006/main">
              <a:rPr lang="yo" altLang="ko-KR" sz="2800">
                <a:solidFill>
                  <a:schemeClr val="tx1">
                    <a:lumMod val="65000"/>
                    <a:lumOff val="35000"/>
                  </a:schemeClr>
                </a:solidFill>
              </a:rPr>
              <a:t>2:4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088" y="5157192"/>
            <a:ext cx="9134632" cy="1556028"/>
          </a:xfrm>
          <a:prstGeom prst="rect">
            <a:avLst/>
          </a:prstGeom>
          <a:noFill/>
        </p:spPr>
        <p:txBody>
          <a:bodyPr wrap="square">
            <a:spAutoFit/>
          </a:bodyPr>
          <a:lstStyle/>
          <a:p>
            <a:pPr xmlns:a="http://schemas.openxmlformats.org/drawingml/2006/main" lvl="0">
              <a:defRPr/>
            </a:pPr>
            <a:r xmlns:a="http://schemas.openxmlformats.org/drawingml/2006/main">
              <a:rPr lang="yo" altLang="ko-KR" sz="3200">
                <a:solidFill>
                  <a:schemeClr val="tx1">
                    <a:lumMod val="65000"/>
                    <a:lumOff val="35000"/>
                  </a:schemeClr>
                </a:solidFill>
              </a:rPr>
              <a:t>Awọn ọmọ-ẹhin wà ni Jerusalemu bi Jesu ti wi. Nígbà tí ọjọ́ Pẹ́ńtíkọ́sì dé, gbogbo wọn wà ní ibì kan.</a:t>
            </a:r>
            <a:r xmlns:a="http://schemas.openxmlformats.org/drawingml/2006/main">
              <a:rPr lang="yo"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rcRect t="200" b="140"/>
          <a:stretch>
            <a:fillRect/>
          </a:stretch>
        </p:blipFill>
        <p:spPr>
          <a:xfrm>
            <a:off x="-1" y="-8629"/>
            <a:ext cx="9144001" cy="494979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yo" sz="4000"/>
              <a:t>Eko Oni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8808" y="1126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105735" y="96915"/>
            <a:ext cx="983695" cy="648072"/>
          </a:xfrm>
          <a:prstGeom prst="rect">
            <a:avLst/>
          </a:prstGeom>
          <a:noFill/>
        </p:spPr>
      </p:pic>
      <p:sp>
        <p:nvSpPr>
          <p:cNvPr id="17" name="TextBox 16"/>
          <p:cNvSpPr txBox="1"/>
          <p:nvPr/>
        </p:nvSpPr>
        <p:spPr>
          <a:xfrm>
            <a:off x="323528" y="1570465"/>
            <a:ext cx="8352928" cy="3018679"/>
          </a:xfrm>
          <a:prstGeom prst="rect">
            <a:avLst/>
          </a:prstGeom>
          <a:noFill/>
        </p:spPr>
        <p:txBody>
          <a:bodyPr wrap="square">
            <a:spAutoFit/>
          </a:bodyPr>
          <a:lstStyle/>
          <a:p>
            <a:pPr xmlns:a="http://schemas.openxmlformats.org/drawingml/2006/main" algn="ctr">
              <a:defRPr/>
            </a:pPr>
            <a:r xmlns:a="http://schemas.openxmlformats.org/drawingml/2006/main">
              <a:rPr altLang="ko-KR" lang="yo" sz="3200">
                <a:solidFill>
                  <a:schemeClr val="tx1">
                    <a:lumMod val="65000"/>
                    <a:lumOff val="35000"/>
                  </a:schemeClr>
                </a:solidFill>
              </a:rPr>
              <a:t>Jésù jí Lásárù dìde</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yo" sz="3200">
                <a:solidFill>
                  <a:schemeClr val="tx1">
                    <a:lumMod val="65000"/>
                    <a:lumOff val="35000"/>
                  </a:schemeClr>
                </a:solidFill>
              </a:rPr>
              <a:t>nipa ọrọ rẹ.</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yo" sz="3200">
                <a:solidFill>
                  <a:schemeClr val="tx1">
                    <a:lumMod val="65000"/>
                    <a:lumOff val="35000"/>
                  </a:schemeClr>
                </a:solidFill>
              </a:rPr>
              <a:t>A óò kú lọ́jọ́ kan, ṣùgbọ́n a gbọ́dọ̀ jíǹde nítorí pé a gba Jésù gbọ́.</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yo" sz="3200">
                <a:solidFill>
                  <a:schemeClr val="tx1">
                    <a:lumMod val="65000"/>
                    <a:lumOff val="35000"/>
                  </a:schemeClr>
                </a:solidFill>
              </a:rPr>
              <a:t>O ni lati jẹ Kristiani ti o ngbe pẹlu ireti ajinde.</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2542" y="5259988"/>
            <a:ext cx="9078915" cy="1558006"/>
          </a:xfrm>
          <a:prstGeom prst="rect">
            <a:avLst/>
          </a:prstGeom>
          <a:noFill/>
        </p:spPr>
        <p:txBody>
          <a:bodyPr wrap="square">
            <a:spAutoFit/>
          </a:bodyPr>
          <a:lstStyle/>
          <a:p>
            <a:pPr xmlns:a="http://schemas.openxmlformats.org/drawingml/2006/main" lvl="0">
              <a:defRPr/>
            </a:pPr>
            <a:r xmlns:a="http://schemas.openxmlformats.org/drawingml/2006/main">
              <a:rPr lang="yo" altLang="ko-KR" sz="3200">
                <a:solidFill>
                  <a:schemeClr val="tx1">
                    <a:lumMod val="65000"/>
                    <a:lumOff val="35000"/>
                  </a:schemeClr>
                </a:solidFill>
              </a:rPr>
              <a:t>Lójijì ìró kan bí ìjì líle, ó sì kún gbogbo ilé tí wọ́n jókòó sí.</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3"/>
          <a:stretch>
            <a:fillRect/>
          </a:stretch>
        </p:blipFill>
        <p:spPr>
          <a:xfrm>
            <a:off x="-1488" y="-27384"/>
            <a:ext cx="9144000" cy="51845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462901"/>
            <a:ext cx="9134646" cy="1374144"/>
          </a:xfrm>
          <a:prstGeom prst="rect">
            <a:avLst/>
          </a:prstGeom>
          <a:noFill/>
        </p:spPr>
        <p:txBody>
          <a:bodyPr wrap="square">
            <a:spAutoFit/>
          </a:bodyPr>
          <a:lstStyle/>
          <a:p>
            <a:pPr xmlns:a="http://schemas.openxmlformats.org/drawingml/2006/main" lvl="0">
              <a:defRPr/>
            </a:pPr>
            <a:r xmlns:a="http://schemas.openxmlformats.org/drawingml/2006/main">
              <a:rPr lang="yo" altLang="ko-KR" sz="2800">
                <a:solidFill>
                  <a:schemeClr val="tx1">
                    <a:lumMod val="65000"/>
                    <a:lumOff val="35000"/>
                  </a:schemeClr>
                </a:solidFill>
              </a:rPr>
              <a:t>Lẹ́yìn náà, ahọ́n iná kan wá sí orí olúkúlùkù wọn, gbogbo wọn sì kún fún Ẹ̀mí Mímọ́, wọ́n sì bẹ̀rẹ̀ sí sọ̀rọ̀ ní àwọn èdè mìíràn.</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rcRect t="40" b="240"/>
          <a:stretch>
            <a:fillRect/>
          </a:stretch>
        </p:blipFill>
        <p:spPr>
          <a:xfrm>
            <a:off x="9354" y="-1"/>
            <a:ext cx="9134646" cy="546290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05264"/>
            <a:ext cx="9134646" cy="1003206"/>
          </a:xfrm>
          <a:prstGeom prst="rect">
            <a:avLst/>
          </a:prstGeom>
          <a:noFill/>
        </p:spPr>
        <p:txBody>
          <a:bodyPr wrap="square">
            <a:spAutoFit/>
          </a:bodyPr>
          <a:lstStyle/>
          <a:p>
            <a:pPr xmlns:a="http://schemas.openxmlformats.org/drawingml/2006/main" lvl="0">
              <a:defRPr/>
            </a:pPr>
            <a:r xmlns:a="http://schemas.openxmlformats.org/drawingml/2006/main">
              <a:rPr lang="yo" altLang="ko-KR" sz="3000">
                <a:solidFill>
                  <a:schemeClr val="tx1">
                    <a:lumMod val="65000"/>
                    <a:lumOff val="35000"/>
                  </a:schemeClr>
                </a:solidFill>
              </a:rPr>
              <a:t>Nígbà tí ẹnu yà wọ́n, Pétérù bẹ̀rẹ̀ sí í wàásù fún wọn nípa Jésù àti ìhìn rere.</a:t>
            </a:r>
            <a:endParaRPr xmlns:a="http://schemas.openxmlformats.org/drawingml/2006/main" lang="ko-KR" altLang="en-US" sz="3000">
              <a:solidFill>
                <a:schemeClr val="tx1">
                  <a:lumMod val="65000"/>
                  <a:lumOff val="35000"/>
                </a:schemeClr>
              </a:solidFill>
            </a:endParaRPr>
          </a:p>
        </p:txBody>
      </p:sp>
      <p:pic>
        <p:nvPicPr>
          <p:cNvPr id="6" name="그림 5"/>
          <p:cNvPicPr>
            <a:picLocks noChangeAspect="1"/>
          </p:cNvPicPr>
          <p:nvPr/>
        </p:nvPicPr>
        <p:blipFill rotWithShape="1">
          <a:blip r:embed="rId2"/>
          <a:srcRect l="120" t="140" r="70" b="120"/>
          <a:stretch>
            <a:fillRect/>
          </a:stretch>
        </p:blipFill>
        <p:spPr>
          <a:xfrm>
            <a:off x="0" y="0"/>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3088" y="5290084"/>
            <a:ext cx="9107238" cy="1556486"/>
          </a:xfrm>
          <a:prstGeom prst="rect">
            <a:avLst/>
          </a:prstGeom>
          <a:noFill/>
        </p:spPr>
        <p:txBody>
          <a:bodyPr wrap="square">
            <a:spAutoFit/>
          </a:bodyPr>
          <a:lstStyle/>
          <a:p>
            <a:pPr xmlns:a="http://schemas.openxmlformats.org/drawingml/2006/main" lvl="0">
              <a:defRPr/>
            </a:pPr>
            <a:r xmlns:a="http://schemas.openxmlformats.org/drawingml/2006/main">
              <a:rPr lang="yo" altLang="ko-KR" sz="3200">
                <a:solidFill>
                  <a:schemeClr val="tx1">
                    <a:lumMod val="65000"/>
                    <a:lumOff val="35000"/>
                  </a:schemeClr>
                </a:solidFill>
              </a:rPr>
              <a:t>Àwọn èèyàn fetí sí ìhìn rere, wọ́n ronú pìwà dà, wọ́n sì ṣèrìbọmi. Ó lé ní ẹgbẹ̀rún mẹ́ta [3,000] èèyàn ló ṣèrìbọmi lọ́jọ́ yẹn.</a:t>
            </a:r>
            <a:r xmlns:a="http://schemas.openxmlformats.org/drawingml/2006/main">
              <a:rPr lang="yo"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rcRect l="120" t="140" r="70" b="110"/>
          <a:stretch>
            <a:fillRect/>
          </a:stretch>
        </p:blipFill>
        <p:spPr>
          <a:xfrm>
            <a:off x="13088" y="-6658"/>
            <a:ext cx="9130911" cy="530786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yo" altLang="ko-KR" sz="4000"/>
              <a:t>Eko Oni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6538" y="6842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25112" y="1658"/>
            <a:ext cx="983695" cy="648072"/>
          </a:xfrm>
          <a:prstGeom prst="rect">
            <a:avLst/>
          </a:prstGeom>
          <a:noFill/>
        </p:spPr>
      </p:pic>
      <p:sp>
        <p:nvSpPr>
          <p:cNvPr id="17" name="TextBox 16"/>
          <p:cNvSpPr txBox="1"/>
          <p:nvPr/>
        </p:nvSpPr>
        <p:spPr>
          <a:xfrm>
            <a:off x="380230" y="1124744"/>
            <a:ext cx="8352928" cy="3988276"/>
          </a:xfrm>
          <a:prstGeom prst="rect">
            <a:avLst/>
          </a:prstGeom>
          <a:noFill/>
        </p:spPr>
        <p:txBody>
          <a:bodyPr wrap="square">
            <a:spAutoFit/>
          </a:bodyPr>
          <a:lstStyle/>
          <a:p>
            <a:pPr xmlns:a="http://schemas.openxmlformats.org/drawingml/2006/main" algn="ctr">
              <a:defRPr/>
            </a:pPr>
            <a:r xmlns:a="http://schemas.openxmlformats.org/drawingml/2006/main">
              <a:rPr lang="yo" altLang="ko-KR" sz="3200">
                <a:solidFill>
                  <a:schemeClr val="tx1">
                    <a:lumMod val="65000"/>
                    <a:lumOff val="35000"/>
                  </a:schemeClr>
                </a:solidFill>
              </a:rPr>
              <a:t>Jesu rán Ẹmí Mimọ si awọn ọmọ-ẹhin rẹ.</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yo" altLang="ko-KR" sz="3200">
                <a:solidFill>
                  <a:schemeClr val="tx1">
                    <a:lumMod val="65000"/>
                    <a:lumOff val="35000"/>
                  </a:schemeClr>
                </a:solidFill>
              </a:rPr>
              <a:t>Ẹ̀mí mímọ́ fún Pétérù ní ọgbọ́n àti agbára láti wàásù ìhìn rere.</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yo" altLang="ko-KR" sz="3200">
                <a:solidFill>
                  <a:schemeClr val="tx1">
                    <a:lumMod val="65000"/>
                    <a:lumOff val="35000"/>
                  </a:schemeClr>
                </a:solidFill>
              </a:rPr>
              <a:t>Emi Mimo wa ninu okan gbogbo awon ti o gbagbo ninu Jesu.</a:t>
            </a:r>
            <a:r xmlns:a="http://schemas.openxmlformats.org/drawingml/2006/main">
              <a:rPr lang="yo" altLang="en-US" sz="3200">
                <a:solidFill>
                  <a:schemeClr val="tx1">
                    <a:lumMod val="65000"/>
                    <a:lumOff val="35000"/>
                  </a:schemeClr>
                </a:solidFill>
              </a:rPr>
              <a:t> </a:t>
            </a:r>
            <a:r xmlns:a="http://schemas.openxmlformats.org/drawingml/2006/main">
              <a:rPr lang="yo" altLang="ko-KR" sz="3200">
                <a:solidFill>
                  <a:schemeClr val="tx1">
                    <a:lumMod val="65000"/>
                    <a:lumOff val="35000"/>
                  </a:schemeClr>
                </a:solidFill>
              </a:rPr>
              <a:t>Maṣe gbagbe pe Ẹmi Mimọ ni ẹniti o fun wa ni ọgbọn ati igboya lati waasu ihinrere, gẹgẹ bi o ti fun Peteru ni ọgbọn ati agbara.</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2632" y="168928"/>
            <a:ext cx="4053592" cy="572117"/>
          </a:xfrm>
          <a:prstGeom prst="rect">
            <a:avLst/>
          </a:prstGeom>
          <a:noFill/>
        </p:spPr>
        <p:txBody>
          <a:bodyPr wrap="square">
            <a:spAutoFit/>
          </a:bodyPr>
          <a:lstStyle/>
          <a:p>
            <a:pPr xmlns:a="http://schemas.openxmlformats.org/drawingml/2006/main" algn="ctr">
              <a:defRPr/>
            </a:pPr>
            <a:r xmlns:a="http://schemas.openxmlformats.org/drawingml/2006/main">
              <a:rPr lang="yo" altLang="ko-KR" sz="3200"/>
              <a:t>Ta ni Jesu?</a:t>
            </a:r>
            <a:r xmlns:a="http://schemas.openxmlformats.org/drawingml/2006/main">
              <a:rPr lang="yo"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0501" y="57399"/>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1321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yo" altLang="ko-KR" sz="3600">
                <a:solidFill>
                  <a:srgbClr val="0070c0"/>
                </a:solidFill>
              </a:rPr>
              <a:t>Jesu ni..</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yo" altLang="ko-KR" sz="3600">
                <a:solidFill>
                  <a:schemeClr val="tx1">
                    <a:lumMod val="65000"/>
                    <a:lumOff val="35000"/>
                  </a:schemeClr>
                </a:solidFill>
              </a:rPr>
              <a:t>Jesu rán Ẹmí Mimọ si gbogbo awọn ti o gbagbọ ninu rẹ lati ran wa.</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yo" altLang="ko-KR" sz="4000"/>
              <a:t>Oni adanwo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5903626" y="99380"/>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278296" y="117491"/>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yo" altLang="ko-KR" sz="3200">
                <a:solidFill>
                  <a:schemeClr val="tx1">
                    <a:lumMod val="65000"/>
                    <a:lumOff val="35000"/>
                  </a:schemeClr>
                </a:solidFill>
              </a:rPr>
              <a:t>Kí ni wọ́n gbọ́ nígbà tí Ẹ̀mí Mímọ́ dé?</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yo" altLang="en-US" sz="2800">
                <a:solidFill>
                  <a:schemeClr val="tx1">
                    <a:lumMod val="65000"/>
                    <a:lumOff val="35000"/>
                  </a:schemeClr>
                </a:solidFill>
              </a:rPr>
              <a:t>① </a:t>
            </a:r>
            <a:r xmlns:a="http://schemas.openxmlformats.org/drawingml/2006/main">
              <a:rPr lang="yo" altLang="ko-KR" sz="2800">
                <a:solidFill>
                  <a:schemeClr val="tx1">
                    <a:lumMod val="65000"/>
                    <a:lumOff val="35000"/>
                  </a:schemeClr>
                </a:solidFill>
              </a:rPr>
              <a:t>ìró ìpè</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yo" altLang="en-US" sz="2800">
                <a:solidFill>
                  <a:schemeClr val="tx1">
                    <a:lumMod val="65000"/>
                    <a:lumOff val="35000"/>
                  </a:schemeClr>
                </a:solidFill>
              </a:rPr>
              <a:t>② </a:t>
            </a:r>
            <a:r xmlns:a="http://schemas.openxmlformats.org/drawingml/2006/main">
              <a:rPr lang="yo" altLang="ko-KR" sz="2800">
                <a:solidFill>
                  <a:schemeClr val="tx1">
                    <a:lumMod val="65000"/>
                    <a:lumOff val="35000"/>
                  </a:schemeClr>
                </a:solidFill>
              </a:rPr>
              <a:t>ààrá</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yo" altLang="en-US" sz="2800">
                <a:solidFill>
                  <a:schemeClr val="tx1">
                    <a:lumMod val="65000"/>
                    <a:lumOff val="35000"/>
                  </a:schemeClr>
                </a:solidFill>
              </a:rPr>
              <a:t>③ </a:t>
            </a:r>
            <a:r xmlns:a="http://schemas.openxmlformats.org/drawingml/2006/main">
              <a:rPr lang="yo" altLang="ko-KR" sz="2800">
                <a:solidFill>
                  <a:schemeClr val="tx1">
                    <a:lumMod val="65000"/>
                    <a:lumOff val="35000"/>
                  </a:schemeClr>
                </a:solidFill>
              </a:rPr>
              <a:t>fifun afẹfẹ iwa-ipa</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yo" altLang="en-US" sz="2800">
                <a:solidFill>
                  <a:schemeClr val="tx1">
                    <a:lumMod val="65000"/>
                    <a:lumOff val="35000"/>
                  </a:schemeClr>
                </a:solidFill>
              </a:rPr>
              <a:t>④ </a:t>
            </a:r>
            <a:r xmlns:a="http://schemas.openxmlformats.org/drawingml/2006/main">
              <a:rPr lang="yo" altLang="ko-KR" sz="2800">
                <a:solidFill>
                  <a:schemeClr val="tx1">
                    <a:lumMod val="65000"/>
                    <a:lumOff val="35000"/>
                  </a:schemeClr>
                </a:solidFill>
              </a:rPr>
              <a:t>ohun adura</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1856"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yo" altLang="en-US" sz="2800">
                <a:solidFill>
                  <a:srgbClr val="ff0000"/>
                </a:solidFill>
              </a:rPr>
              <a:t>③ </a:t>
            </a:r>
            <a:r xmlns:a="http://schemas.openxmlformats.org/drawingml/2006/main">
              <a:rPr lang="yo" altLang="ko-KR" sz="2800">
                <a:solidFill>
                  <a:srgbClr val="ff0000"/>
                </a:solidFill>
              </a:rPr>
              <a:t>fifun afẹfẹ iwa-ipa</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9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yo" altLang="ko-KR" sz="4000"/>
              <a:t>Oro Oni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85761" y="6815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467544" y="1988840"/>
            <a:ext cx="8208912" cy="1733530"/>
          </a:xfrm>
          <a:prstGeom prst="rect">
            <a:avLst/>
          </a:prstGeom>
          <a:noFill/>
        </p:spPr>
        <p:txBody>
          <a:bodyPr wrap="square">
            <a:spAutoFit/>
          </a:bodyPr>
          <a:lstStyle/>
          <a:p>
            <a:pPr xmlns:a="http://schemas.openxmlformats.org/drawingml/2006/main" lvl="0">
              <a:defRPr/>
            </a:pPr>
            <a:r xmlns:a="http://schemas.openxmlformats.org/drawingml/2006/main">
              <a:rPr lang="yo" altLang="ko-KR" sz="3600"/>
              <a:t>Gbogbo wọn sì kún fún Ẹ̀mí Mímọ́, wọ́n sì bẹ̀rẹ̀ sí sọ̀rọ̀ ní èdè mìíràn gẹ́gẹ́ bí Ẹ̀mí ti fún wọn ní agbára.</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yo" altLang="ko-KR" sz="2800">
                <a:solidFill>
                  <a:schemeClr val="tx1">
                    <a:lumMod val="65000"/>
                    <a:lumOff val="35000"/>
                  </a:schemeClr>
                </a:solidFill>
              </a:rPr>
              <a:t>Iṣe</a:t>
            </a:r>
            <a:r xmlns:a="http://schemas.openxmlformats.org/drawingml/2006/main">
              <a:rPr lang="yo" altLang="en-US" sz="2800">
                <a:solidFill>
                  <a:schemeClr val="tx1">
                    <a:lumMod val="65000"/>
                    <a:lumOff val="35000"/>
                  </a:schemeClr>
                </a:solidFill>
              </a:rPr>
              <a:t> </a:t>
            </a:r>
            <a:r xmlns:a="http://schemas.openxmlformats.org/drawingml/2006/main">
              <a:rPr lang="yo" altLang="ko-KR" sz="2800">
                <a:solidFill>
                  <a:schemeClr val="tx1">
                    <a:lumMod val="65000"/>
                    <a:lumOff val="35000"/>
                  </a:schemeClr>
                </a:solidFill>
              </a:rPr>
              <a:t>2:4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yo" altLang="ko-KR" b="1">
                <a:solidFill>
                  <a:schemeClr val="tx1">
                    <a:lumMod val="50000"/>
                    <a:lumOff val="50000"/>
                  </a:schemeClr>
                </a:solidFill>
              </a:rPr>
              <a:t>No.. 90 Ọrọ Ọlọrun</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915732"/>
          </a:xfrm>
          <a:prstGeom prst="rect">
            <a:avLst/>
          </a:prstGeom>
          <a:noFill/>
        </p:spPr>
        <p:txBody>
          <a:bodyPr wrap="square">
            <a:spAutoFit/>
          </a:bodyPr>
          <a:lstStyle/>
          <a:p>
            <a:pPr xmlns:a="http://schemas.openxmlformats.org/drawingml/2006/main" algn="ctr">
              <a:defRPr/>
            </a:pPr>
            <a:r xmlns:a="http://schemas.openxmlformats.org/drawingml/2006/main">
              <a:rPr lang="yo" altLang="ko-KR" sz="4000"/>
              <a:t>Fílípì Sọ Ìhìn Rere fún ará Etiópíà</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211960" y="1959038"/>
            <a:ext cx="4932040" cy="385710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yo" altLang="ko-KR" sz="4000"/>
              <a:t>Oro Oni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5966771"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195736" y="112603"/>
            <a:ext cx="983695" cy="648072"/>
          </a:xfrm>
          <a:prstGeom prst="rect">
            <a:avLst/>
          </a:prstGeom>
          <a:noFill/>
        </p:spPr>
      </p:pic>
      <p:sp>
        <p:nvSpPr>
          <p:cNvPr id="23" name="TextBox 22"/>
          <p:cNvSpPr txBox="1"/>
          <p:nvPr/>
        </p:nvSpPr>
        <p:spPr>
          <a:xfrm>
            <a:off x="467544" y="2636912"/>
            <a:ext cx="8208912" cy="1733158"/>
          </a:xfrm>
          <a:prstGeom prst="rect">
            <a:avLst/>
          </a:prstGeom>
          <a:noFill/>
        </p:spPr>
        <p:txBody>
          <a:bodyPr wrap="square">
            <a:spAutoFit/>
          </a:bodyPr>
          <a:lstStyle/>
          <a:p>
            <a:pPr xmlns:a="http://schemas.openxmlformats.org/drawingml/2006/main" lvl="0">
              <a:defRPr/>
            </a:pPr>
            <a:r xmlns:a="http://schemas.openxmlformats.org/drawingml/2006/main">
              <a:rPr lang="yo" altLang="ko-KR" sz="3600"/>
              <a:t>Nígbà náà ni Fílípì bẹ̀rẹ̀ pẹ̀lú ẹsẹ Ìwé Mímọ́ yẹn gan-an, ó sì sọ ìhìn rere nípa Jésù fún un.</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yo" altLang="ko-KR" sz="2800">
                <a:solidFill>
                  <a:schemeClr val="tx1">
                    <a:lumMod val="65000"/>
                    <a:lumOff val="35000"/>
                  </a:schemeClr>
                </a:solidFill>
              </a:rPr>
              <a:t>Iṣe</a:t>
            </a:r>
            <a:r xmlns:a="http://schemas.openxmlformats.org/drawingml/2006/main">
              <a:rPr lang="yo" altLang="en-US" sz="2800">
                <a:solidFill>
                  <a:schemeClr val="tx1">
                    <a:lumMod val="65000"/>
                    <a:lumOff val="35000"/>
                  </a:schemeClr>
                </a:solidFill>
              </a:rPr>
              <a:t> </a:t>
            </a:r>
            <a:r xmlns:a="http://schemas.openxmlformats.org/drawingml/2006/main">
              <a:rPr lang="yo" altLang="ko-KR" sz="2800">
                <a:solidFill>
                  <a:schemeClr val="tx1">
                    <a:lumMod val="65000"/>
                    <a:lumOff val="35000"/>
                  </a:schemeClr>
                </a:solidFill>
              </a:rPr>
              <a:t>8:</a:t>
            </a:r>
            <a:r xmlns:a="http://schemas.openxmlformats.org/drawingml/2006/main">
              <a:rPr lang="yo" altLang="en-US" sz="2800">
                <a:solidFill>
                  <a:schemeClr val="tx1">
                    <a:lumMod val="65000"/>
                    <a:lumOff val="35000"/>
                  </a:schemeClr>
                </a:solidFill>
              </a:rPr>
              <a:t> </a:t>
            </a:r>
            <a:r xmlns:a="http://schemas.openxmlformats.org/drawingml/2006/main">
              <a:rPr lang="yo" altLang="ko-KR" sz="2800">
                <a:solidFill>
                  <a:schemeClr val="tx1">
                    <a:lumMod val="65000"/>
                    <a:lumOff val="35000"/>
                  </a:schemeClr>
                </a:solidFill>
              </a:rPr>
              <a:t>35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yo" sz="4000"/>
              <a:t>Oro Oni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8782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64112"/>
            <a:ext cx="983695" cy="648072"/>
          </a:xfrm>
          <a:prstGeom prst="rect">
            <a:avLst/>
          </a:prstGeom>
          <a:noFill/>
        </p:spPr>
      </p:pic>
      <p:sp>
        <p:nvSpPr>
          <p:cNvPr id="23" name="TextBox 22"/>
          <p:cNvSpPr txBox="1"/>
          <p:nvPr/>
        </p:nvSpPr>
        <p:spPr>
          <a:xfrm>
            <a:off x="539552" y="1646798"/>
            <a:ext cx="8208912" cy="2523247"/>
          </a:xfrm>
          <a:prstGeom prst="rect">
            <a:avLst/>
          </a:prstGeom>
          <a:noFill/>
        </p:spPr>
        <p:txBody>
          <a:bodyPr wrap="square">
            <a:spAutoFit/>
          </a:bodyPr>
          <a:lstStyle/>
          <a:p>
            <a:pPr xmlns:a="http://schemas.openxmlformats.org/drawingml/2006/main" lvl="0">
              <a:defRPr/>
            </a:pPr>
            <a:r xmlns:a="http://schemas.openxmlformats.org/drawingml/2006/main">
              <a:rPr altLang="ko-KR" lang="yo" sz="4000"/>
              <a:t>Nítorí ọmọ mi yìí ti kú, ó sì tún yè; ó sọnù, a sì rí i.’ Nitorina wọn bẹrẹ si ṣe ayẹyẹ.</a:t>
            </a:r>
            <a:endParaRPr xmlns:a="http://schemas.openxmlformats.org/drawingml/2006/main" altLang="en-US" lang="ko-KR" sz="40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yo" sz="2800">
                <a:solidFill>
                  <a:schemeClr val="tx1">
                    <a:lumMod val="65000"/>
                    <a:lumOff val="35000"/>
                  </a:schemeClr>
                </a:solidFill>
              </a:rPr>
              <a:t>Luku</a:t>
            </a:r>
            <a:r xmlns:a="http://schemas.openxmlformats.org/drawingml/2006/main">
              <a:rPr altLang="en-US" lang="yo" sz="2800">
                <a:solidFill>
                  <a:schemeClr val="tx1">
                    <a:lumMod val="65000"/>
                    <a:lumOff val="35000"/>
                  </a:schemeClr>
                </a:solidFill>
              </a:rPr>
              <a:t> </a:t>
            </a:r>
            <a:r xmlns:a="http://schemas.openxmlformats.org/drawingml/2006/main">
              <a:rPr altLang="ko-KR" lang="yo" sz="2800">
                <a:solidFill>
                  <a:schemeClr val="tx1">
                    <a:lumMod val="65000"/>
                    <a:lumOff val="35000"/>
                  </a:schemeClr>
                </a:solidFill>
              </a:rPr>
              <a:t>15:24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7887" y="226160"/>
            <a:ext cx="4053592" cy="572035"/>
          </a:xfrm>
          <a:prstGeom prst="rect">
            <a:avLst/>
          </a:prstGeom>
          <a:noFill/>
        </p:spPr>
        <p:txBody>
          <a:bodyPr wrap="square">
            <a:spAutoFit/>
          </a:bodyPr>
          <a:lstStyle/>
          <a:p>
            <a:pPr xmlns:a="http://schemas.openxmlformats.org/drawingml/2006/main" algn="ctr">
              <a:defRPr/>
            </a:pPr>
            <a:r xmlns:a="http://schemas.openxmlformats.org/drawingml/2006/main">
              <a:rPr altLang="ko-KR" lang="yo" sz="3200"/>
              <a:t>Ta ni Jesu?</a:t>
            </a:r>
            <a:r xmlns:a="http://schemas.openxmlformats.org/drawingml/2006/main">
              <a:rPr altLang="en-US" lang="yo"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9849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121610"/>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yo" sz="3600">
                <a:solidFill>
                  <a:srgbClr val="0070c0"/>
                </a:solidFill>
              </a:rPr>
              <a:t>Jesu ni..</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yo" sz="3600">
                <a:solidFill>
                  <a:schemeClr val="tx1">
                    <a:lumMod val="65000"/>
                    <a:lumOff val="35000"/>
                  </a:schemeClr>
                </a:solidFill>
              </a:rPr>
              <a:t>Jesu ni olori iye ti o mu awọn okú dide.</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085184"/>
            <a:ext cx="9134632" cy="1551836"/>
          </a:xfrm>
          <a:prstGeom prst="rect">
            <a:avLst/>
          </a:prstGeom>
          <a:noFill/>
        </p:spPr>
        <p:txBody>
          <a:bodyPr wrap="square">
            <a:spAutoFit/>
          </a:bodyPr>
          <a:lstStyle/>
          <a:p>
            <a:pPr xmlns:a="http://schemas.openxmlformats.org/drawingml/2006/main" lvl="0">
              <a:defRPr/>
            </a:pPr>
            <a:r xmlns:a="http://schemas.openxmlformats.org/drawingml/2006/main">
              <a:rPr lang="yo" altLang="ko-KR" sz="3200">
                <a:solidFill>
                  <a:schemeClr val="tx1">
                    <a:lumMod val="65000"/>
                    <a:lumOff val="35000"/>
                  </a:schemeClr>
                </a:solidFill>
              </a:rPr>
              <a:t>Ní ọjọ́ kan áńgẹ́lì Olúwa kan sọ fún Fílípì ẹni tí ó gba Jésù gbọ́ pé, “Lọ sí gúúsù sí ọ̀nà—ọ̀nà aṣálẹ̀.”</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6902" y="1"/>
            <a:ext cx="9125016" cy="494116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1054" y="5733256"/>
            <a:ext cx="9078915" cy="1046638"/>
          </a:xfrm>
          <a:prstGeom prst="rect">
            <a:avLst/>
          </a:prstGeom>
          <a:noFill/>
        </p:spPr>
        <p:txBody>
          <a:bodyPr wrap="square">
            <a:spAutoFit/>
          </a:bodyPr>
          <a:lstStyle/>
          <a:p>
            <a:pPr xmlns:a="http://schemas.openxmlformats.org/drawingml/2006/main" lvl="0">
              <a:defRPr/>
            </a:pPr>
            <a:r xmlns:a="http://schemas.openxmlformats.org/drawingml/2006/main">
              <a:rPr lang="yo" altLang="ko-KR" sz="3100">
                <a:solidFill>
                  <a:schemeClr val="tx1">
                    <a:lumMod val="65000"/>
                    <a:lumOff val="35000"/>
                  </a:schemeClr>
                </a:solidFill>
              </a:rPr>
              <a:t>Ó bẹ̀rẹ̀ sí lọ sí aṣálẹ̀ gúúsù gẹ́gẹ́ bí áńgẹ́lì náà ti sọ. Ó ṣe kàyéfì ìdí tí áńgẹ́lì náà fi rán an </a:t>
            </a:r>
            <a:r xmlns:a="http://schemas.openxmlformats.org/drawingml/2006/main">
              <a:rPr lang="yo" altLang="ko-KR" sz="3200">
                <a:solidFill>
                  <a:schemeClr val="tx1">
                    <a:lumMod val="65000"/>
                    <a:lumOff val="35000"/>
                  </a:schemeClr>
                </a:solidFill>
              </a:rPr>
              <a:t>.</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0" y="1"/>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6685" y="5022541"/>
            <a:ext cx="9134646" cy="1795453"/>
          </a:xfrm>
          <a:prstGeom prst="rect">
            <a:avLst/>
          </a:prstGeom>
          <a:noFill/>
        </p:spPr>
        <p:txBody>
          <a:bodyPr wrap="square">
            <a:spAutoFit/>
          </a:bodyPr>
          <a:lstStyle/>
          <a:p>
            <a:pPr xmlns:a="http://schemas.openxmlformats.org/drawingml/2006/main" lvl="0">
              <a:defRPr/>
            </a:pPr>
            <a:r xmlns:a="http://schemas.openxmlformats.org/drawingml/2006/main">
              <a:rPr lang="yo" altLang="ko-KR" sz="2800">
                <a:solidFill>
                  <a:schemeClr val="tx1">
                    <a:lumMod val="65000"/>
                    <a:lumOff val="35000"/>
                  </a:schemeClr>
                </a:solidFill>
              </a:rPr>
              <a:t>Ní àkókò yẹn, ìwẹ̀fà tí ó jẹ́ alábojútó owó fún orílẹ̀-èdè Etiópíà wà nínú kẹ̀kẹ́ ẹṣin, ó ń ka ìwé wòlíì Aísáyà. Filippi sunmọ o si beere. "Ṣe o ye ohun ti o n ka?"</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rcRect l="90"/>
          <a:stretch>
            <a:fillRect/>
          </a:stretch>
        </p:blipFill>
        <p:spPr>
          <a:xfrm>
            <a:off x="-12536" y="1"/>
            <a:ext cx="4512528" cy="4869159"/>
          </a:xfrm>
          <a:prstGeom prst="rect">
            <a:avLst/>
          </a:prstGeom>
        </p:spPr>
      </p:pic>
      <p:pic>
        <p:nvPicPr>
          <p:cNvPr id="3" name="그림 2"/>
          <p:cNvPicPr>
            <a:picLocks noChangeAspect="1"/>
          </p:cNvPicPr>
          <p:nvPr/>
        </p:nvPicPr>
        <p:blipFill rotWithShape="1">
          <a:blip r:embed="rId3"/>
          <a:srcRect l="50"/>
          <a:stretch>
            <a:fillRect/>
          </a:stretch>
        </p:blipFill>
        <p:spPr>
          <a:xfrm>
            <a:off x="4644008" y="-2911"/>
            <a:ext cx="4499992" cy="486915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466749"/>
            <a:ext cx="9134646" cy="1370296"/>
          </a:xfrm>
          <a:prstGeom prst="rect">
            <a:avLst/>
          </a:prstGeom>
          <a:noFill/>
        </p:spPr>
        <p:txBody>
          <a:bodyPr wrap="square">
            <a:spAutoFit/>
          </a:bodyPr>
          <a:lstStyle/>
          <a:p>
            <a:pPr xmlns:a="http://schemas.openxmlformats.org/drawingml/2006/main" lvl="0">
              <a:defRPr/>
            </a:pPr>
            <a:r xmlns:a="http://schemas.openxmlformats.org/drawingml/2006/main">
              <a:rPr lang="yo" altLang="ko-KR" sz="2800">
                <a:solidFill>
                  <a:schemeClr val="tx1">
                    <a:lumMod val="65000"/>
                    <a:lumOff val="35000"/>
                  </a:schemeClr>
                </a:solidFill>
              </a:rPr>
              <a:t>Ó ní: “Báwo ni mo ṣe lè lóye rẹ̀, àyàfi tí ẹnì kan bá ṣàlàyé rẹ̀ fún mi?” Fílípì bẹ̀rẹ̀ pẹ̀lú ẹsẹ Ìwé Mímọ́ yẹn gan-an, ó sì sọ ìhìn rere nípa Jésù fún un.</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35496" y="-10263"/>
            <a:ext cx="9144000" cy="547701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3088" y="5290084"/>
            <a:ext cx="9107238" cy="1556486"/>
          </a:xfrm>
          <a:prstGeom prst="rect">
            <a:avLst/>
          </a:prstGeom>
          <a:noFill/>
        </p:spPr>
        <p:txBody>
          <a:bodyPr wrap="square">
            <a:spAutoFit/>
          </a:bodyPr>
          <a:lstStyle/>
          <a:p>
            <a:pPr xmlns:a="http://schemas.openxmlformats.org/drawingml/2006/main" lvl="0">
              <a:defRPr/>
            </a:pPr>
            <a:r xmlns:a="http://schemas.openxmlformats.org/drawingml/2006/main">
              <a:rPr lang="yo" altLang="ko-KR" sz="3200">
                <a:solidFill>
                  <a:schemeClr val="tx1">
                    <a:lumMod val="65000"/>
                    <a:lumOff val="35000"/>
                  </a:schemeClr>
                </a:solidFill>
              </a:rPr>
              <a:t>Lẹ́yìn tí ará Etiópíà náà ti gba Jésù, ó padà sí orílẹ̀-èdè rẹ̀ pẹ̀lú ayọ̀. Filippi dupẹ lọwọ Ẹmi Mimọ fun didari rẹ sibẹ.</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9574" y="-25255"/>
            <a:ext cx="9144000" cy="53153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yo" altLang="ko-KR" sz="4000"/>
              <a:t>Eko Oni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6512" y="6842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95308" y="103694"/>
            <a:ext cx="983695" cy="648072"/>
          </a:xfrm>
          <a:prstGeom prst="rect">
            <a:avLst/>
          </a:prstGeom>
          <a:noFill/>
        </p:spPr>
      </p:pic>
      <p:sp>
        <p:nvSpPr>
          <p:cNvPr id="17" name="TextBox 16"/>
          <p:cNvSpPr txBox="1"/>
          <p:nvPr/>
        </p:nvSpPr>
        <p:spPr>
          <a:xfrm>
            <a:off x="300569" y="1124744"/>
            <a:ext cx="8512250" cy="3988276"/>
          </a:xfrm>
          <a:prstGeom prst="rect">
            <a:avLst/>
          </a:prstGeom>
          <a:noFill/>
        </p:spPr>
        <p:txBody>
          <a:bodyPr wrap="square">
            <a:spAutoFit/>
          </a:bodyPr>
          <a:lstStyle/>
          <a:p>
            <a:pPr xmlns:a="http://schemas.openxmlformats.org/drawingml/2006/main" algn="ctr">
              <a:defRPr/>
            </a:pPr>
            <a:r xmlns:a="http://schemas.openxmlformats.org/drawingml/2006/main">
              <a:rPr lang="yo" altLang="ko-KR" sz="3200">
                <a:solidFill>
                  <a:schemeClr val="tx1">
                    <a:lumMod val="65000"/>
                    <a:lumOff val="35000"/>
                  </a:schemeClr>
                </a:solidFill>
              </a:rPr>
              <a:t>Filippi ko le loye ni kikun ṣugbọn o tẹriba aṣẹ Ẹmi Mimọ. Torí náà, ó lè wàásù ìhìn rere fún ará Etiópíà.</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yo" altLang="ko-KR" sz="3200">
                <a:solidFill>
                  <a:schemeClr val="tx1">
                    <a:lumMod val="65000"/>
                    <a:lumOff val="35000"/>
                  </a:schemeClr>
                </a:solidFill>
              </a:rPr>
              <a:t>Nigba miiran a wa ni ipo ti a ko le loye.</a:t>
            </a:r>
            <a:r xmlns:a="http://schemas.openxmlformats.org/drawingml/2006/main">
              <a:rPr lang="yo" altLang="en-US" sz="3200">
                <a:solidFill>
                  <a:schemeClr val="tx1">
                    <a:lumMod val="65000"/>
                    <a:lumOff val="35000"/>
                  </a:schemeClr>
                </a:solidFill>
              </a:rPr>
              <a:t> </a:t>
            </a:r>
            <a:r xmlns:a="http://schemas.openxmlformats.org/drawingml/2006/main">
              <a:rPr lang="yo" altLang="ko-KR" sz="3200">
                <a:solidFill>
                  <a:schemeClr val="tx1">
                    <a:lumMod val="65000"/>
                    <a:lumOff val="35000"/>
                  </a:schemeClr>
                </a:solidFill>
              </a:rPr>
              <a:t>Ṣùgbọ́n tí o bá gbẹ́kẹ̀ lé Ọlọ́run tí o sì ṣègbọràn sí i nínú Ẹ̀mí Mímọ́ àní ní àkókò yẹn, ìwọ náà lè jẹ́ ènìyàn ìgbàgbọ́</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yo" altLang="ko-KR" sz="3200">
                <a:solidFill>
                  <a:schemeClr val="tx1">
                    <a:lumMod val="65000"/>
                    <a:lumOff val="35000"/>
                  </a:schemeClr>
                </a:solidFill>
              </a:rPr>
              <a:t>ti o nwasu ihinrere.</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3809" y="298187"/>
            <a:ext cx="4053592" cy="584775"/>
          </a:xfrm>
          <a:prstGeom prst="rect">
            <a:avLst/>
          </a:prstGeom>
          <a:noFill/>
        </p:spPr>
        <p:txBody>
          <a:bodyPr wrap="square">
            <a:spAutoFit/>
          </a:bodyPr>
          <a:lstStyle/>
          <a:p>
            <a:pPr xmlns:a="http://schemas.openxmlformats.org/drawingml/2006/main" algn="ctr">
              <a:defRPr/>
            </a:pPr>
            <a:r xmlns:a="http://schemas.openxmlformats.org/drawingml/2006/main">
              <a:rPr lang="yo" altLang="ko-KR" sz="3200"/>
              <a:t>Ta ni Jesu?</a:t>
            </a:r>
            <a:r xmlns:a="http://schemas.openxmlformats.org/drawingml/2006/main">
              <a:rPr lang="yo"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864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108132" y="114104"/>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yo" altLang="ko-KR" sz="3600">
                <a:solidFill>
                  <a:srgbClr val="0070c0"/>
                </a:solidFill>
              </a:rPr>
              <a:t>Jesu ni..</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lang="yo" altLang="ko-KR" sz="3600">
                <a:solidFill>
                  <a:schemeClr val="tx1">
                    <a:lumMod val="65000"/>
                    <a:lumOff val="35000"/>
                  </a:schemeClr>
                </a:solidFill>
              </a:rPr>
              <a:t>Jésù ni ẹni tó ń darí àjọṣe tó yẹ ká máa bá pàdé.</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yo" altLang="ko-KR" sz="4000"/>
              <a:t>Oni adanwo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9639" y="101909"/>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94090" y="85926"/>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yo" altLang="ko-KR" sz="3200">
                <a:solidFill>
                  <a:schemeClr val="tx1">
                    <a:lumMod val="65000"/>
                    <a:lumOff val="35000"/>
                  </a:schemeClr>
                </a:solidFill>
              </a:rPr>
              <a:t>Kí ni ìwẹ̀fà ará Etiópíà tí Fílípì bá pàdé tó ń bójú tó?</a:t>
            </a:r>
            <a:r xmlns:a="http://schemas.openxmlformats.org/drawingml/2006/main">
              <a:rPr lang="yo"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yo" altLang="en-US" sz="2800">
                <a:solidFill>
                  <a:schemeClr val="tx1">
                    <a:lumMod val="65000"/>
                    <a:lumOff val="35000"/>
                  </a:schemeClr>
                </a:solidFill>
              </a:rPr>
              <a:t>① </a:t>
            </a:r>
            <a:r xmlns:a="http://schemas.openxmlformats.org/drawingml/2006/main">
              <a:rPr lang="yo" altLang="ko-KR" sz="2800">
                <a:solidFill>
                  <a:schemeClr val="tx1">
                    <a:lumMod val="65000"/>
                    <a:lumOff val="35000"/>
                  </a:schemeClr>
                </a:solidFill>
              </a:rPr>
              <a:t>Ó jẹ́ olórí ogun.</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yo" altLang="en-US" sz="2800">
                <a:solidFill>
                  <a:schemeClr val="tx1">
                    <a:lumMod val="65000"/>
                    <a:lumOff val="35000"/>
                  </a:schemeClr>
                </a:solidFill>
              </a:rPr>
              <a:t>② </a:t>
            </a:r>
            <a:r xmlns:a="http://schemas.openxmlformats.org/drawingml/2006/main">
              <a:rPr lang="yo" altLang="ko-KR" sz="2800">
                <a:solidFill>
                  <a:schemeClr val="tx1">
                    <a:lumMod val="65000"/>
                    <a:lumOff val="35000"/>
                  </a:schemeClr>
                </a:solidFill>
              </a:rPr>
              <a:t>Oun jẹ ajẹunjẹ ti orilẹ-ede rẹ.</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yo" altLang="en-US" sz="2800">
                <a:solidFill>
                  <a:schemeClr val="tx1">
                    <a:lumMod val="65000"/>
                    <a:lumOff val="35000"/>
                  </a:schemeClr>
                </a:solidFill>
              </a:rPr>
              <a:t>③ </a:t>
            </a:r>
            <a:r xmlns:a="http://schemas.openxmlformats.org/drawingml/2006/main">
              <a:rPr lang="yo" altLang="ko-KR" sz="2800">
                <a:solidFill>
                  <a:schemeClr val="tx1">
                    <a:lumMod val="65000"/>
                    <a:lumOff val="35000"/>
                  </a:schemeClr>
                </a:solidFill>
              </a:rPr>
              <a:t>Oun</a:t>
            </a:r>
            <a:r xmlns:a="http://schemas.openxmlformats.org/drawingml/2006/main">
              <a:rPr lang="yo" altLang="en-US" sz="2800">
                <a:solidFill>
                  <a:schemeClr val="tx1">
                    <a:lumMod val="65000"/>
                    <a:lumOff val="35000"/>
                  </a:schemeClr>
                </a:solidFill>
              </a:rPr>
              <a:t> </a:t>
            </a:r>
            <a:r xmlns:a="http://schemas.openxmlformats.org/drawingml/2006/main">
              <a:rPr lang="yo" altLang="ko-KR" sz="2800">
                <a:solidFill>
                  <a:schemeClr val="tx1">
                    <a:lumMod val="65000"/>
                    <a:lumOff val="35000"/>
                  </a:schemeClr>
                </a:solidFill>
              </a:rPr>
              <a:t>je</a:t>
            </a:r>
            <a:r xmlns:a="http://schemas.openxmlformats.org/drawingml/2006/main">
              <a:rPr lang="yo" altLang="en-US" sz="2800">
                <a:solidFill>
                  <a:schemeClr val="tx1">
                    <a:lumMod val="65000"/>
                    <a:lumOff val="35000"/>
                  </a:schemeClr>
                </a:solidFill>
              </a:rPr>
              <a:t> </a:t>
            </a:r>
            <a:r xmlns:a="http://schemas.openxmlformats.org/drawingml/2006/main">
              <a:rPr lang="yo" altLang="ko-KR" sz="2800">
                <a:solidFill>
                  <a:schemeClr val="tx1">
                    <a:lumMod val="65000"/>
                    <a:lumOff val="35000"/>
                  </a:schemeClr>
                </a:solidFill>
              </a:rPr>
              <a:t>ninu</a:t>
            </a:r>
            <a:r xmlns:a="http://schemas.openxmlformats.org/drawingml/2006/main">
              <a:rPr lang="yo" altLang="en-US" sz="2800">
                <a:solidFill>
                  <a:schemeClr val="tx1">
                    <a:lumMod val="65000"/>
                    <a:lumOff val="35000"/>
                  </a:schemeClr>
                </a:solidFill>
              </a:rPr>
              <a:t> </a:t>
            </a:r>
            <a:r xmlns:a="http://schemas.openxmlformats.org/drawingml/2006/main">
              <a:rPr lang="yo" altLang="ko-KR" sz="2800">
                <a:solidFill>
                  <a:schemeClr val="tx1">
                    <a:lumMod val="65000"/>
                    <a:lumOff val="35000"/>
                  </a:schemeClr>
                </a:solidFill>
              </a:rPr>
              <a:t>idiyele</a:t>
            </a:r>
            <a:r xmlns:a="http://schemas.openxmlformats.org/drawingml/2006/main">
              <a:rPr lang="yo" altLang="en-US" sz="2800">
                <a:solidFill>
                  <a:schemeClr val="tx1">
                    <a:lumMod val="65000"/>
                    <a:lumOff val="35000"/>
                  </a:schemeClr>
                </a:solidFill>
              </a:rPr>
              <a:t> </a:t>
            </a:r>
            <a:r xmlns:a="http://schemas.openxmlformats.org/drawingml/2006/main">
              <a:rPr lang="yo" altLang="ko-KR" sz="2800">
                <a:solidFill>
                  <a:schemeClr val="tx1">
                    <a:lumMod val="65000"/>
                    <a:lumOff val="35000"/>
                  </a:schemeClr>
                </a:solidFill>
              </a:rPr>
              <a:t>ti</a:t>
            </a:r>
            <a:r xmlns:a="http://schemas.openxmlformats.org/drawingml/2006/main">
              <a:rPr lang="yo" altLang="en-US" sz="2800">
                <a:solidFill>
                  <a:schemeClr val="tx1">
                    <a:lumMod val="65000"/>
                    <a:lumOff val="35000"/>
                  </a:schemeClr>
                </a:solidFill>
              </a:rPr>
              <a:t> </a:t>
            </a:r>
            <a:r xmlns:a="http://schemas.openxmlformats.org/drawingml/2006/main">
              <a:rPr lang="yo" altLang="ko-KR" sz="2800">
                <a:solidFill>
                  <a:schemeClr val="tx1">
                    <a:lumMod val="65000"/>
                    <a:lumOff val="35000"/>
                  </a:schemeClr>
                </a:solidFill>
              </a:rPr>
              <a:t>tirẹ</a:t>
            </a:r>
            <a:r xmlns:a="http://schemas.openxmlformats.org/drawingml/2006/main">
              <a:rPr lang="yo" altLang="en-US" sz="2800">
                <a:solidFill>
                  <a:schemeClr val="tx1">
                    <a:lumMod val="65000"/>
                    <a:lumOff val="35000"/>
                  </a:schemeClr>
                </a:solidFill>
              </a:rPr>
              <a:t> </a:t>
            </a:r>
            <a:r xmlns:a="http://schemas.openxmlformats.org/drawingml/2006/main">
              <a:rPr lang="yo" altLang="ko-KR" sz="2800">
                <a:solidFill>
                  <a:schemeClr val="tx1">
                    <a:lumMod val="65000"/>
                    <a:lumOff val="35000"/>
                  </a:schemeClr>
                </a:solidFill>
              </a:rPr>
              <a:t>ti orilẹ-ede</a:t>
            </a:r>
            <a:r xmlns:a="http://schemas.openxmlformats.org/drawingml/2006/main">
              <a:rPr lang="yo" altLang="en-US" sz="2800">
                <a:solidFill>
                  <a:schemeClr val="tx1">
                    <a:lumMod val="65000"/>
                    <a:lumOff val="35000"/>
                  </a:schemeClr>
                </a:solidFill>
              </a:rPr>
              <a:t> </a:t>
            </a:r>
            <a:r xmlns:a="http://schemas.openxmlformats.org/drawingml/2006/main">
              <a:rPr lang="yo" altLang="ko-KR" sz="2800">
                <a:solidFill>
                  <a:schemeClr val="tx1">
                    <a:lumMod val="65000"/>
                    <a:lumOff val="35000"/>
                  </a:schemeClr>
                </a:solidFill>
              </a:rPr>
              <a:t>owo.</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yo" altLang="en-US" sz="2800">
                <a:solidFill>
                  <a:schemeClr val="tx1">
                    <a:lumMod val="65000"/>
                    <a:lumOff val="35000"/>
                  </a:schemeClr>
                </a:solidFill>
              </a:rPr>
              <a:t>④ </a:t>
            </a:r>
            <a:r xmlns:a="http://schemas.openxmlformats.org/drawingml/2006/main">
              <a:rPr lang="yo" altLang="ko-KR" sz="2800">
                <a:solidFill>
                  <a:schemeClr val="tx1">
                    <a:lumMod val="65000"/>
                    <a:lumOff val="35000"/>
                  </a:schemeClr>
                </a:solidFill>
              </a:rPr>
              <a:t>Ó ń darí ìsìn orílẹ̀-èdè náà.</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yo" altLang="en-US" sz="2800">
                <a:solidFill>
                  <a:srgbClr val="ff0000"/>
                </a:solidFill>
              </a:rPr>
              <a:t>③ </a:t>
            </a:r>
            <a:r xmlns:a="http://schemas.openxmlformats.org/drawingml/2006/main">
              <a:rPr lang="yo" altLang="ko-KR" sz="2800">
                <a:solidFill>
                  <a:srgbClr val="ff0000"/>
                </a:solidFill>
              </a:rPr>
              <a:t>Oun ni o wa lori owo ilu re.</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0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yo" altLang="ko-KR" sz="4000"/>
              <a:t>Oro Oni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5966771"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195736" y="112603"/>
            <a:ext cx="983695" cy="648072"/>
          </a:xfrm>
          <a:prstGeom prst="rect">
            <a:avLst/>
          </a:prstGeom>
          <a:noFill/>
        </p:spPr>
      </p:pic>
      <p:sp>
        <p:nvSpPr>
          <p:cNvPr id="23" name="TextBox 22"/>
          <p:cNvSpPr txBox="1"/>
          <p:nvPr/>
        </p:nvSpPr>
        <p:spPr>
          <a:xfrm>
            <a:off x="467544" y="2636912"/>
            <a:ext cx="8208912" cy="1733158"/>
          </a:xfrm>
          <a:prstGeom prst="rect">
            <a:avLst/>
          </a:prstGeom>
          <a:noFill/>
        </p:spPr>
        <p:txBody>
          <a:bodyPr wrap="square">
            <a:spAutoFit/>
          </a:bodyPr>
          <a:lstStyle/>
          <a:p>
            <a:pPr xmlns:a="http://schemas.openxmlformats.org/drawingml/2006/main" lvl="0">
              <a:defRPr/>
            </a:pPr>
            <a:r xmlns:a="http://schemas.openxmlformats.org/drawingml/2006/main">
              <a:rPr lang="yo" altLang="ko-KR" sz="3600"/>
              <a:t>Nígbà náà ni Fílípì bẹ̀rẹ̀ pẹ̀lú ẹsẹ Ìwé Mímọ́ yẹn gan-an, ó sì sọ ìhìn rere nípa Jésù fún un.</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yo" altLang="ko-KR" sz="2800">
                <a:solidFill>
                  <a:schemeClr val="tx1">
                    <a:lumMod val="65000"/>
                    <a:lumOff val="35000"/>
                  </a:schemeClr>
                </a:solidFill>
              </a:rPr>
              <a:t>Iṣe</a:t>
            </a:r>
            <a:r xmlns:a="http://schemas.openxmlformats.org/drawingml/2006/main">
              <a:rPr lang="yo" altLang="en-US" sz="2800">
                <a:solidFill>
                  <a:schemeClr val="tx1">
                    <a:lumMod val="65000"/>
                    <a:lumOff val="35000"/>
                  </a:schemeClr>
                </a:solidFill>
              </a:rPr>
              <a:t> </a:t>
            </a:r>
            <a:r xmlns:a="http://schemas.openxmlformats.org/drawingml/2006/main">
              <a:rPr lang="yo" altLang="ko-KR" sz="2800">
                <a:solidFill>
                  <a:schemeClr val="tx1">
                    <a:lumMod val="65000"/>
                    <a:lumOff val="35000"/>
                  </a:schemeClr>
                </a:solidFill>
              </a:rPr>
              <a:t>8:</a:t>
            </a:r>
            <a:r xmlns:a="http://schemas.openxmlformats.org/drawingml/2006/main">
              <a:rPr lang="yo" altLang="en-US" sz="2800">
                <a:solidFill>
                  <a:schemeClr val="tx1">
                    <a:lumMod val="65000"/>
                    <a:lumOff val="35000"/>
                  </a:schemeClr>
                </a:solidFill>
              </a:rPr>
              <a:t> </a:t>
            </a:r>
            <a:r xmlns:a="http://schemas.openxmlformats.org/drawingml/2006/main">
              <a:rPr lang="yo" altLang="ko-KR" sz="2800">
                <a:solidFill>
                  <a:schemeClr val="tx1">
                    <a:lumMod val="65000"/>
                    <a:lumOff val="35000"/>
                  </a:schemeClr>
                </a:solidFill>
              </a:rPr>
              <a:t>35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yo" altLang="ko-KR" b="1">
                <a:solidFill>
                  <a:schemeClr val="tx1">
                    <a:lumMod val="50000"/>
                    <a:lumOff val="50000"/>
                  </a:schemeClr>
                </a:solidFill>
              </a:rPr>
              <a:t>No. 91 Ọrọ Ọlọrun</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yo" altLang="ko-KR" sz="4400"/>
              <a:t>Saulu Pade Jesu</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357923" y="1959038"/>
            <a:ext cx="4786078" cy="385710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653216" y="143826"/>
            <a:ext cx="4053592" cy="692469"/>
          </a:xfrm>
          <a:prstGeom prst="rect">
            <a:avLst/>
          </a:prstGeom>
          <a:noFill/>
        </p:spPr>
        <p:txBody>
          <a:bodyPr wrap="square">
            <a:spAutoFit/>
          </a:bodyPr>
          <a:lstStyle/>
          <a:p>
            <a:pPr xmlns:a="http://schemas.openxmlformats.org/drawingml/2006/main" algn="ctr">
              <a:defRPr/>
            </a:pPr>
            <a:r xmlns:a="http://schemas.openxmlformats.org/drawingml/2006/main">
              <a:rPr altLang="ko-KR" lang="yo" sz="4000">
                <a:solidFill>
                  <a:srgbClr val="ff0000"/>
                </a:solidFill>
              </a:rPr>
              <a:t>Oni adanwo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15394" y="9338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42785" y="69815"/>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yo" sz="3200">
                <a:solidFill>
                  <a:schemeClr val="tx1">
                    <a:lumMod val="65000"/>
                    <a:lumOff val="35000"/>
                  </a:schemeClr>
                </a:solidFill>
              </a:rPr>
              <a:t>Ọjọ melo ni o ti kọja lati igba ti Lasaru ku nigbati Jesu de?</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yo" sz="2800">
                <a:solidFill>
                  <a:schemeClr val="tx1">
                    <a:lumMod val="65000"/>
                    <a:lumOff val="35000"/>
                  </a:schemeClr>
                </a:solidFill>
              </a:rPr>
              <a:t>① </a:t>
            </a:r>
            <a:r xmlns:a="http://schemas.openxmlformats.org/drawingml/2006/main">
              <a:rPr altLang="ko-KR" lang="yo" sz="2800">
                <a:solidFill>
                  <a:schemeClr val="tx1">
                    <a:lumMod val="65000"/>
                    <a:lumOff val="35000"/>
                  </a:schemeClr>
                </a:solidFill>
              </a:rPr>
              <a:t>ọjọ kan</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yo" sz="2800">
                <a:solidFill>
                  <a:schemeClr val="tx1">
                    <a:lumMod val="65000"/>
                    <a:lumOff val="35000"/>
                  </a:schemeClr>
                </a:solidFill>
              </a:rPr>
              <a:t>② </a:t>
            </a:r>
            <a:r xmlns:a="http://schemas.openxmlformats.org/drawingml/2006/main">
              <a:rPr altLang="ko-KR" lang="yo" sz="2800">
                <a:solidFill>
                  <a:schemeClr val="tx1">
                    <a:lumMod val="65000"/>
                    <a:lumOff val="35000"/>
                  </a:schemeClr>
                </a:solidFill>
              </a:rPr>
              <a:t>ọjọ meji</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50895"/>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yo" sz="2800">
                <a:solidFill>
                  <a:schemeClr val="tx1">
                    <a:lumMod val="65000"/>
                    <a:lumOff val="35000"/>
                  </a:schemeClr>
                </a:solidFill>
              </a:rPr>
              <a:t>③ </a:t>
            </a:r>
            <a:r xmlns:a="http://schemas.openxmlformats.org/drawingml/2006/main">
              <a:rPr altLang="ko-KR" lang="yo" sz="2800">
                <a:solidFill>
                  <a:schemeClr val="tx1">
                    <a:lumMod val="65000"/>
                    <a:lumOff val="35000"/>
                  </a:schemeClr>
                </a:solidFill>
              </a:rPr>
              <a:t>ọjọ mẹta</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yo" sz="2800">
                <a:solidFill>
                  <a:schemeClr val="tx1">
                    <a:lumMod val="65000"/>
                    <a:lumOff val="35000"/>
                  </a:schemeClr>
                </a:solidFill>
              </a:rPr>
              <a:t>④ </a:t>
            </a:r>
            <a:r xmlns:a="http://schemas.openxmlformats.org/drawingml/2006/main">
              <a:rPr altLang="ko-KR" lang="yo" sz="2800">
                <a:solidFill>
                  <a:schemeClr val="tx1">
                    <a:lumMod val="65000"/>
                    <a:lumOff val="35000"/>
                  </a:schemeClr>
                </a:solidFill>
              </a:rPr>
              <a:t>mẹrin ọjọ</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47299"/>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yo" sz="2800">
                <a:solidFill>
                  <a:srgbClr val="ff0000"/>
                </a:solidFill>
              </a:rPr>
              <a:t>③ </a:t>
            </a:r>
            <a:r xmlns:a="http://schemas.openxmlformats.org/drawingml/2006/main">
              <a:rPr altLang="ko-KR" lang="yo" sz="2800">
                <a:solidFill>
                  <a:srgbClr val="ff0000"/>
                </a:solidFill>
              </a:rPr>
              <a:t>ọjọ mẹta</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21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yo" altLang="ko-KR" sz="4000"/>
              <a:t>Oro Oni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20560"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34043"/>
            <a:ext cx="983695" cy="648072"/>
          </a:xfrm>
          <a:prstGeom prst="rect">
            <a:avLst/>
          </a:prstGeom>
          <a:noFill/>
        </p:spPr>
      </p:pic>
      <p:sp>
        <p:nvSpPr>
          <p:cNvPr id="23" name="TextBox 22"/>
          <p:cNvSpPr txBox="1"/>
          <p:nvPr/>
        </p:nvSpPr>
        <p:spPr>
          <a:xfrm>
            <a:off x="467544" y="2123061"/>
            <a:ext cx="8208912" cy="1732659"/>
          </a:xfrm>
          <a:prstGeom prst="rect">
            <a:avLst/>
          </a:prstGeom>
          <a:noFill/>
        </p:spPr>
        <p:txBody>
          <a:bodyPr wrap="square">
            <a:spAutoFit/>
          </a:bodyPr>
          <a:lstStyle/>
          <a:p>
            <a:pPr xmlns:a="http://schemas.openxmlformats.org/drawingml/2006/main" lvl="0">
              <a:defRPr/>
            </a:pPr>
            <a:r xmlns:a="http://schemas.openxmlformats.org/drawingml/2006/main">
              <a:rPr lang="yo" altLang="ko-KR" sz="3600"/>
              <a:t>Ó ṣubú lulẹ̀, ó sì gbọ́ ohùn kan tí ó sọ fún un pé, “Saulu, Saulu, kí ló dé tí o fi ń ṣe inúnibíni sí mi?”</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yo" altLang="ko-KR" sz="2800">
                <a:solidFill>
                  <a:schemeClr val="tx1">
                    <a:lumMod val="65000"/>
                    <a:lumOff val="35000"/>
                  </a:schemeClr>
                </a:solidFill>
              </a:rPr>
              <a:t>Iṣe</a:t>
            </a:r>
            <a:r xmlns:a="http://schemas.openxmlformats.org/drawingml/2006/main">
              <a:rPr lang="yo" altLang="en-US" sz="2800">
                <a:solidFill>
                  <a:schemeClr val="tx1">
                    <a:lumMod val="65000"/>
                    <a:lumOff val="35000"/>
                  </a:schemeClr>
                </a:solidFill>
              </a:rPr>
              <a:t> </a:t>
            </a:r>
            <a:r xmlns:a="http://schemas.openxmlformats.org/drawingml/2006/main">
              <a:rPr lang="yo" altLang="ko-KR" sz="2800">
                <a:solidFill>
                  <a:schemeClr val="tx1">
                    <a:lumMod val="65000"/>
                    <a:lumOff val="35000"/>
                  </a:schemeClr>
                </a:solidFill>
              </a:rPr>
              <a:t>9:</a:t>
            </a:r>
            <a:r xmlns:a="http://schemas.openxmlformats.org/drawingml/2006/main">
              <a:rPr lang="yo" altLang="en-US" sz="2800">
                <a:solidFill>
                  <a:schemeClr val="tx1">
                    <a:lumMod val="65000"/>
                    <a:lumOff val="35000"/>
                  </a:schemeClr>
                </a:solidFill>
              </a:rPr>
              <a:t> </a:t>
            </a:r>
            <a:r xmlns:a="http://schemas.openxmlformats.org/drawingml/2006/main">
              <a:rPr lang="yo" altLang="ko-KR" sz="2800">
                <a:solidFill>
                  <a:schemeClr val="tx1">
                    <a:lumMod val="65000"/>
                    <a:lumOff val="35000"/>
                  </a:schemeClr>
                </a:solidFill>
              </a:rPr>
              <a:t>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4662" y="5589240"/>
            <a:ext cx="9134632" cy="1066830"/>
          </a:xfrm>
          <a:prstGeom prst="rect">
            <a:avLst/>
          </a:prstGeom>
          <a:noFill/>
        </p:spPr>
        <p:txBody>
          <a:bodyPr wrap="square">
            <a:spAutoFit/>
          </a:bodyPr>
          <a:lstStyle/>
          <a:p>
            <a:pPr xmlns:a="http://schemas.openxmlformats.org/drawingml/2006/main" lvl="0">
              <a:defRPr/>
            </a:pPr>
            <a:r xmlns:a="http://schemas.openxmlformats.org/drawingml/2006/main">
              <a:rPr lang="yo" altLang="ko-KR" sz="3200">
                <a:solidFill>
                  <a:schemeClr val="tx1">
                    <a:lumMod val="65000"/>
                    <a:lumOff val="35000"/>
                  </a:schemeClr>
                </a:solidFill>
              </a:rPr>
              <a:t>Ọkùnrin kan wà tí orúkọ rẹ̀ ń jẹ́ Sọ́ọ̀lù tó kórìíra àwọn tó gba Jésù gbọ́, ó sì kórìíra ìjọ.</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7398" y="-27383"/>
            <a:ext cx="9144000" cy="547260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4274" y="5589240"/>
            <a:ext cx="9134646" cy="1000154"/>
          </a:xfrm>
          <a:prstGeom prst="rect">
            <a:avLst/>
          </a:prstGeom>
          <a:noFill/>
        </p:spPr>
        <p:txBody>
          <a:bodyPr wrap="square">
            <a:spAutoFit/>
          </a:bodyPr>
          <a:lstStyle/>
          <a:p>
            <a:pPr xmlns:a="http://schemas.openxmlformats.org/drawingml/2006/main" lvl="0">
              <a:defRPr/>
            </a:pPr>
            <a:r xmlns:a="http://schemas.openxmlformats.org/drawingml/2006/main">
              <a:rPr lang="yo" altLang="ko-KR" sz="3000">
                <a:solidFill>
                  <a:schemeClr val="tx1">
                    <a:lumMod val="65000"/>
                    <a:lumOff val="35000"/>
                  </a:schemeClr>
                </a:solidFill>
              </a:rPr>
              <a:t>Sọ́ọ̀lù kórìíra Jésù débi pé ó lọ sí Damasku láti lọ mú àwọn Kristẹni.</a:t>
            </a:r>
            <a:endParaRPr xmlns:a="http://schemas.openxmlformats.org/drawingml/2006/main" lang="ko-KR" altLang="en-US" sz="30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7104" y="-21952"/>
            <a:ext cx="9144000" cy="546717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094" y="5473005"/>
            <a:ext cx="9078915" cy="1373565"/>
          </a:xfrm>
          <a:prstGeom prst="rect">
            <a:avLst/>
          </a:prstGeom>
          <a:noFill/>
        </p:spPr>
        <p:txBody>
          <a:bodyPr wrap="square">
            <a:spAutoFit/>
          </a:bodyPr>
          <a:lstStyle/>
          <a:p>
            <a:pPr xmlns:a="http://schemas.openxmlformats.org/drawingml/2006/main" lvl="0">
              <a:defRPr/>
            </a:pPr>
            <a:r xmlns:a="http://schemas.openxmlformats.org/drawingml/2006/main">
              <a:rPr lang="yo" altLang="ko-KR" sz="2800">
                <a:solidFill>
                  <a:schemeClr val="tx1">
                    <a:lumMod val="65000"/>
                    <a:lumOff val="35000"/>
                  </a:schemeClr>
                </a:solidFill>
              </a:rPr>
              <a:t>Bí ó ti ń sún mọ́ Damasku ní ìrìn àjò rẹ̀, lójijì, ìmọ́lẹ̀ láti ọ̀run mọ́lẹ̀ yí i ká. Ó gbọ́ ohùn kan pé, “Saulu, Saulu, kí ló dé tí o fi ń ṣe inúnibíni sí mi?”</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3"/>
          <a:stretch>
            <a:fillRect/>
          </a:stretch>
        </p:blipFill>
        <p:spPr>
          <a:xfrm>
            <a:off x="3552" y="1"/>
            <a:ext cx="9144000" cy="547300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466749"/>
            <a:ext cx="9134646" cy="1370296"/>
          </a:xfrm>
          <a:prstGeom prst="rect">
            <a:avLst/>
          </a:prstGeom>
          <a:noFill/>
        </p:spPr>
        <p:txBody>
          <a:bodyPr wrap="square">
            <a:spAutoFit/>
          </a:bodyPr>
          <a:lstStyle/>
          <a:p>
            <a:pPr xmlns:a="http://schemas.openxmlformats.org/drawingml/2006/main" lvl="0">
              <a:defRPr/>
            </a:pPr>
            <a:r xmlns:a="http://schemas.openxmlformats.org/drawingml/2006/main">
              <a:rPr lang="yo" altLang="ko-KR" sz="2800">
                <a:solidFill>
                  <a:schemeClr val="tx1">
                    <a:lumMod val="65000"/>
                    <a:lumOff val="35000"/>
                  </a:schemeClr>
                </a:solidFill>
              </a:rPr>
              <a:t>“Ta ni iwọ, Oluwa?” Saulu beere. "Emi ni Jesu, ẹniti iwọ nṣe inunibini si." E paṣa Saulu dọ Jesu tin to ogbẹ̀. Ó rò pé Jésù ti kú.</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46674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8576" y="4899105"/>
            <a:ext cx="9107238" cy="1795065"/>
          </a:xfrm>
          <a:prstGeom prst="rect">
            <a:avLst/>
          </a:prstGeom>
          <a:noFill/>
        </p:spPr>
        <p:txBody>
          <a:bodyPr wrap="square">
            <a:spAutoFit/>
          </a:bodyPr>
          <a:lstStyle/>
          <a:p>
            <a:pPr xmlns:a="http://schemas.openxmlformats.org/drawingml/2006/main" lvl="0">
              <a:defRPr/>
            </a:pPr>
            <a:r xmlns:a="http://schemas.openxmlformats.org/drawingml/2006/main">
              <a:rPr lang="yo" altLang="ko-KR" sz="2800">
                <a:solidFill>
                  <a:schemeClr val="tx1">
                    <a:lumMod val="65000"/>
                    <a:lumOff val="35000"/>
                  </a:schemeClr>
                </a:solidFill>
              </a:rPr>
              <a:t>Sọ́ọ̀lù tó pàdé Jésù wá di èèyàn tuntun. Nítorí náà, ó di Pọ́ọ̀lù Aposteli, ẹni tí ó ṣiṣẹ́ kára láti wàásù ìhìn rere fún àwọn Kèfèrí, ó sì kọ ọ̀pọ̀lọpọ̀ ìwé Bibeli.</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8186" y="1"/>
            <a:ext cx="9144000" cy="486916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yo" altLang="ko-KR" sz="4000"/>
              <a:t>Eko Oni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3808"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68426"/>
            <a:ext cx="983695" cy="648072"/>
          </a:xfrm>
          <a:prstGeom prst="rect">
            <a:avLst/>
          </a:prstGeom>
          <a:noFill/>
        </p:spPr>
      </p:pic>
      <p:sp>
        <p:nvSpPr>
          <p:cNvPr id="17" name="TextBox 16"/>
          <p:cNvSpPr txBox="1"/>
          <p:nvPr/>
        </p:nvSpPr>
        <p:spPr>
          <a:xfrm>
            <a:off x="300569" y="1124744"/>
            <a:ext cx="8512250" cy="3988276"/>
          </a:xfrm>
          <a:prstGeom prst="rect">
            <a:avLst/>
          </a:prstGeom>
          <a:noFill/>
        </p:spPr>
        <p:txBody>
          <a:bodyPr wrap="square">
            <a:spAutoFit/>
          </a:bodyPr>
          <a:lstStyle/>
          <a:p>
            <a:pPr xmlns:a="http://schemas.openxmlformats.org/drawingml/2006/main" algn="ctr">
              <a:defRPr/>
            </a:pPr>
            <a:r xmlns:a="http://schemas.openxmlformats.org/drawingml/2006/main">
              <a:rPr lang="yo" altLang="ko-KR" sz="3200">
                <a:solidFill>
                  <a:schemeClr val="tx1">
                    <a:lumMod val="65000"/>
                    <a:lumOff val="35000"/>
                  </a:schemeClr>
                </a:solidFill>
              </a:rPr>
              <a:t>Sọ́ọ̀lù jẹ́ ọkùnrin tó ń ṣenúnibíni sí ìjọ, àmọ́ Ọlọ́run pè é ní àpọ́sítélì.</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yo" altLang="ko-KR" sz="3200">
                <a:solidFill>
                  <a:schemeClr val="tx1">
                    <a:lumMod val="65000"/>
                    <a:lumOff val="35000"/>
                  </a:schemeClr>
                </a:solidFill>
              </a:rPr>
              <a:t>Sọ́ọ̀lù tó pàdé Jésù gbé ìgbésí ayé tó yàtọ̀ pátápátá sí ti tẹ́lẹ̀.</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yo" altLang="ko-KR" sz="3200">
                <a:solidFill>
                  <a:schemeClr val="tx1">
                    <a:lumMod val="65000"/>
                    <a:lumOff val="35000"/>
                  </a:schemeClr>
                </a:solidFill>
              </a:rPr>
              <a:t>Awọn ayipada wo ni o ṣe</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yo" altLang="ko-KR" sz="3200">
                <a:solidFill>
                  <a:schemeClr val="tx1">
                    <a:lumMod val="65000"/>
                    <a:lumOff val="35000"/>
                  </a:schemeClr>
                </a:solidFill>
              </a:rPr>
              <a:t>lati igba ti o ti pade Jesu?</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yo" altLang="ko-KR" sz="3200">
                <a:solidFill>
                  <a:schemeClr val="tx1">
                    <a:lumMod val="65000"/>
                    <a:lumOff val="35000"/>
                  </a:schemeClr>
                </a:solidFill>
              </a:rPr>
              <a:t>Àwọn tó bá pàdé Jésù gbọ́dọ̀ gbé ìgbé ayé tó yàtọ̀ ju ti tẹ́lẹ̀ lọ.</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3809" y="239099"/>
            <a:ext cx="4053592" cy="568621"/>
          </a:xfrm>
          <a:prstGeom prst="rect">
            <a:avLst/>
          </a:prstGeom>
          <a:noFill/>
        </p:spPr>
        <p:txBody>
          <a:bodyPr wrap="square">
            <a:spAutoFit/>
          </a:bodyPr>
          <a:lstStyle/>
          <a:p>
            <a:pPr xmlns:a="http://schemas.openxmlformats.org/drawingml/2006/main" algn="ctr">
              <a:defRPr/>
            </a:pPr>
            <a:r xmlns:a="http://schemas.openxmlformats.org/drawingml/2006/main">
              <a:rPr lang="yo" altLang="ko-KR" sz="3200"/>
              <a:t>Ta ni Jesu?</a:t>
            </a:r>
            <a:r xmlns:a="http://schemas.openxmlformats.org/drawingml/2006/main">
              <a:rPr lang="yo"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14224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57399"/>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yo" altLang="ko-KR" sz="3600">
                <a:solidFill>
                  <a:srgbClr val="0070c0"/>
                </a:solidFill>
              </a:rPr>
              <a:t>Jesu ni..</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lang="yo" altLang="ko-KR" sz="3600">
                <a:solidFill>
                  <a:schemeClr val="tx1">
                    <a:lumMod val="65000"/>
                    <a:lumOff val="35000"/>
                  </a:schemeClr>
                </a:solidFill>
              </a:rPr>
              <a:t>Jesu ni ẹni ti o dariji awọn eniyan buburu bi Saulu ti o si pè wọn wọle, ti o si fi wọn ṣe oṣiṣẹ.</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yo" altLang="ko-KR" sz="4000"/>
              <a:t>Oni adanwo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0501" y="11622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03635"/>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lang="yo" altLang="ko-KR" sz="3200">
                <a:solidFill>
                  <a:schemeClr val="tx1">
                    <a:lumMod val="65000"/>
                    <a:lumOff val="35000"/>
                  </a:schemeClr>
                </a:solidFill>
              </a:rPr>
              <a:t>Kí nìdí tí Sọ́ọ̀lù fi lọ sí Damásíkù?</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yo" altLang="en-US" sz="2800">
                <a:solidFill>
                  <a:schemeClr val="tx1">
                    <a:lumMod val="65000"/>
                    <a:lumOff val="35000"/>
                  </a:schemeClr>
                </a:solidFill>
              </a:rPr>
              <a:t>① </a:t>
            </a:r>
            <a:r xmlns:a="http://schemas.openxmlformats.org/drawingml/2006/main">
              <a:rPr lang="yo" altLang="ko-KR" sz="2800">
                <a:solidFill>
                  <a:schemeClr val="tx1">
                    <a:lumMod val="65000"/>
                    <a:lumOff val="35000"/>
                  </a:schemeClr>
                </a:solidFill>
              </a:rPr>
              <a:t>Láti mú àwọn Kristẹni.</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yo" altLang="en-US" sz="2800">
                <a:solidFill>
                  <a:schemeClr val="tx1">
                    <a:lumMod val="65000"/>
                    <a:lumOff val="35000"/>
                  </a:schemeClr>
                </a:solidFill>
              </a:rPr>
              <a:t>② </a:t>
            </a:r>
            <a:r xmlns:a="http://schemas.openxmlformats.org/drawingml/2006/main">
              <a:rPr lang="yo" altLang="ko-KR" sz="2800">
                <a:solidFill>
                  <a:schemeClr val="tx1">
                    <a:lumMod val="65000"/>
                    <a:lumOff val="35000"/>
                  </a:schemeClr>
                </a:solidFill>
              </a:rPr>
              <a:t>Lati rin irin ajo.</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yo" altLang="en-US" sz="2800">
                <a:solidFill>
                  <a:schemeClr val="tx1">
                    <a:lumMod val="65000"/>
                    <a:lumOff val="35000"/>
                  </a:schemeClr>
                </a:solidFill>
              </a:rPr>
              <a:t>③ </a:t>
            </a:r>
            <a:r xmlns:a="http://schemas.openxmlformats.org/drawingml/2006/main">
              <a:rPr lang="yo" altLang="ko-KR" sz="2800">
                <a:solidFill>
                  <a:schemeClr val="tx1">
                    <a:lumMod val="65000"/>
                    <a:lumOff val="35000"/>
                  </a:schemeClr>
                </a:solidFill>
              </a:rPr>
              <a:t>Lati ni ijosin.</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yo" altLang="en-US" sz="2800">
                <a:solidFill>
                  <a:schemeClr val="tx1">
                    <a:lumMod val="65000"/>
                    <a:lumOff val="35000"/>
                  </a:schemeClr>
                </a:solidFill>
              </a:rPr>
              <a:t>④ </a:t>
            </a:r>
            <a:r xmlns:a="http://schemas.openxmlformats.org/drawingml/2006/main">
              <a:rPr lang="yo" altLang="ko-KR" sz="2800">
                <a:solidFill>
                  <a:schemeClr val="tx1">
                    <a:lumMod val="65000"/>
                    <a:lumOff val="35000"/>
                  </a:schemeClr>
                </a:solidFill>
              </a:rPr>
              <a:t>Lati waasu ihinrere</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2787402"/>
            <a:ext cx="8712968" cy="523220"/>
          </a:xfrm>
          <a:prstGeom prst="rect">
            <a:avLst/>
          </a:prstGeom>
          <a:noFill/>
        </p:spPr>
        <p:txBody>
          <a:bodyPr wrap="square">
            <a:spAutoFit/>
          </a:bodyPr>
          <a:lstStyle/>
          <a:p>
            <a:pPr xmlns:a="http://schemas.openxmlformats.org/drawingml/2006/main" lvl="0">
              <a:defRPr/>
            </a:pPr>
            <a:r xmlns:a="http://schemas.openxmlformats.org/drawingml/2006/main">
              <a:rPr lang="yo" altLang="en-US" sz="2800">
                <a:solidFill>
                  <a:srgbClr val="ff0000"/>
                </a:solidFill>
              </a:rPr>
              <a:t>① </a:t>
            </a:r>
            <a:r xmlns:a="http://schemas.openxmlformats.org/drawingml/2006/main">
              <a:rPr lang="yo" altLang="ko-KR" sz="2800">
                <a:solidFill>
                  <a:srgbClr val="ff0000"/>
                </a:solidFill>
              </a:rPr>
              <a:t>Láti mú àwọn Kristẹni.</a:t>
            </a:r>
            <a:endParaRPr xmlns:a="http://schemas.openxmlformats.org/drawingml/2006/main" lang="en-US" alt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1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yo" altLang="ko-KR" sz="4000"/>
              <a:t>Oro Oni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20560"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34043"/>
            <a:ext cx="983695" cy="648072"/>
          </a:xfrm>
          <a:prstGeom prst="rect">
            <a:avLst/>
          </a:prstGeom>
          <a:noFill/>
        </p:spPr>
      </p:pic>
      <p:sp>
        <p:nvSpPr>
          <p:cNvPr id="23" name="TextBox 22"/>
          <p:cNvSpPr txBox="1"/>
          <p:nvPr/>
        </p:nvSpPr>
        <p:spPr>
          <a:xfrm>
            <a:off x="467544" y="2123061"/>
            <a:ext cx="8208912" cy="1732659"/>
          </a:xfrm>
          <a:prstGeom prst="rect">
            <a:avLst/>
          </a:prstGeom>
          <a:noFill/>
        </p:spPr>
        <p:txBody>
          <a:bodyPr wrap="square">
            <a:spAutoFit/>
          </a:bodyPr>
          <a:lstStyle/>
          <a:p>
            <a:pPr xmlns:a="http://schemas.openxmlformats.org/drawingml/2006/main" lvl="0">
              <a:defRPr/>
            </a:pPr>
            <a:r xmlns:a="http://schemas.openxmlformats.org/drawingml/2006/main">
              <a:rPr lang="yo" altLang="ko-KR" sz="3600"/>
              <a:t>Ó ṣubú lulẹ̀, ó sì gbọ́ ohùn kan tí ó sọ fún un pé, “Saulu, Saulu, kí ló dé tí o fi ń ṣe inúnibíni sí mi?”</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yo" altLang="ko-KR" sz="2800">
                <a:solidFill>
                  <a:schemeClr val="tx1">
                    <a:lumMod val="65000"/>
                    <a:lumOff val="35000"/>
                  </a:schemeClr>
                </a:solidFill>
              </a:rPr>
              <a:t>Iṣe</a:t>
            </a:r>
            <a:r xmlns:a="http://schemas.openxmlformats.org/drawingml/2006/main">
              <a:rPr lang="yo" altLang="en-US" sz="2800">
                <a:solidFill>
                  <a:schemeClr val="tx1">
                    <a:lumMod val="65000"/>
                    <a:lumOff val="35000"/>
                  </a:schemeClr>
                </a:solidFill>
              </a:rPr>
              <a:t> </a:t>
            </a:r>
            <a:r xmlns:a="http://schemas.openxmlformats.org/drawingml/2006/main">
              <a:rPr lang="yo" altLang="ko-KR" sz="2800">
                <a:solidFill>
                  <a:schemeClr val="tx1">
                    <a:lumMod val="65000"/>
                    <a:lumOff val="35000"/>
                  </a:schemeClr>
                </a:solidFill>
              </a:rPr>
              <a:t>9:</a:t>
            </a:r>
            <a:r xmlns:a="http://schemas.openxmlformats.org/drawingml/2006/main">
              <a:rPr lang="yo" altLang="en-US" sz="2800">
                <a:solidFill>
                  <a:schemeClr val="tx1">
                    <a:lumMod val="65000"/>
                    <a:lumOff val="35000"/>
                  </a:schemeClr>
                </a:solidFill>
              </a:rPr>
              <a:t> </a:t>
            </a:r>
            <a:r xmlns:a="http://schemas.openxmlformats.org/drawingml/2006/main">
              <a:rPr lang="yo" altLang="ko-KR" sz="2800">
                <a:solidFill>
                  <a:schemeClr val="tx1">
                    <a:lumMod val="65000"/>
                    <a:lumOff val="35000"/>
                  </a:schemeClr>
                </a:solidFill>
              </a:rPr>
              <a:t>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yo" sz="4000"/>
              <a:t>Oro Oni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6144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43653"/>
            <a:ext cx="983695" cy="648072"/>
          </a:xfrm>
          <a:prstGeom prst="rect">
            <a:avLst/>
          </a:prstGeom>
          <a:noFill/>
        </p:spPr>
      </p:pic>
      <p:sp>
        <p:nvSpPr>
          <p:cNvPr id="23" name="TextBox 22"/>
          <p:cNvSpPr txBox="1"/>
          <p:nvPr/>
        </p:nvSpPr>
        <p:spPr>
          <a:xfrm>
            <a:off x="539552" y="1228397"/>
            <a:ext cx="8208912" cy="4475173"/>
          </a:xfrm>
          <a:prstGeom prst="rect">
            <a:avLst/>
          </a:prstGeom>
          <a:noFill/>
        </p:spPr>
        <p:txBody>
          <a:bodyPr wrap="square">
            <a:spAutoFit/>
          </a:bodyPr>
          <a:lstStyle/>
          <a:p>
            <a:pPr xmlns:a="http://schemas.openxmlformats.org/drawingml/2006/main" lvl="0">
              <a:defRPr/>
            </a:pPr>
            <a:r xmlns:a="http://schemas.openxmlformats.org/drawingml/2006/main">
              <a:rPr altLang="ko-KR" lang="yo" sz="3600"/>
              <a:t>Jesu si wi fun u pe, Emi ni ajinde ati iye: ẹniti o ba gbà mi gbọ́ yio yè, bi o tilẹ kú;</a:t>
            </a:r>
            <a:endParaRPr xmlns:a="http://schemas.openxmlformats.org/drawingml/2006/main" altLang="ko-KR" lang="en-US" sz="3600"/>
          </a:p>
          <a:p>
            <a:pPr xmlns:a="http://schemas.openxmlformats.org/drawingml/2006/main" lvl="0">
              <a:defRPr/>
            </a:pPr>
            <a:r xmlns:a="http://schemas.openxmlformats.org/drawingml/2006/main">
              <a:rPr altLang="ko-KR" lang="yo" sz="3600"/>
              <a:t>ẹni tí ó bá sì wà láàyè, tí ó sì gbà mí gbọ́, kì yóò kú láé. Ṣe o gbagbọ eyi?"</a:t>
            </a:r>
            <a:endParaRPr xmlns:a="http://schemas.openxmlformats.org/drawingml/2006/main" altLang="ko-KR" lang="en-US" sz="3600"/>
          </a:p>
          <a:p>
            <a:pPr xmlns:a="http://schemas.openxmlformats.org/drawingml/2006/main" lvl="0">
              <a:defRPr/>
            </a:pPr>
            <a:r xmlns:a="http://schemas.openxmlformats.org/drawingml/2006/main">
              <a:rPr altLang="ko-KR" lang="yo" sz="3600"/>
              <a:t> </a:t>
            </a:r>
            <a:endParaRPr xmlns:a="http://schemas.openxmlformats.org/drawingml/2006/main" altLang="ko-KR" lang="en-US" sz="3600"/>
          </a:p>
          <a:p>
            <a:pPr lvl="0">
              <a:defRPr/>
            </a:pPr>
            <a:endParaRPr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yo" sz="2800">
                <a:solidFill>
                  <a:schemeClr val="tx1">
                    <a:lumMod val="65000"/>
                    <a:lumOff val="35000"/>
                  </a:schemeClr>
                </a:solidFill>
              </a:rPr>
              <a:t>John</a:t>
            </a:r>
            <a:r xmlns:a="http://schemas.openxmlformats.org/drawingml/2006/main">
              <a:rPr altLang="en-US" lang="yo" sz="2800">
                <a:solidFill>
                  <a:schemeClr val="tx1">
                    <a:lumMod val="65000"/>
                    <a:lumOff val="35000"/>
                  </a:schemeClr>
                </a:solidFill>
              </a:rPr>
              <a:t> </a:t>
            </a:r>
            <a:r xmlns:a="http://schemas.openxmlformats.org/drawingml/2006/main">
              <a:rPr altLang="ko-KR" lang="yo" sz="2800">
                <a:solidFill>
                  <a:schemeClr val="tx1">
                    <a:lumMod val="65000"/>
                    <a:lumOff val="35000"/>
                  </a:schemeClr>
                </a:solidFill>
              </a:rPr>
              <a:t>11:</a:t>
            </a:r>
            <a:r xmlns:a="http://schemas.openxmlformats.org/drawingml/2006/main">
              <a:rPr altLang="en-US" lang="yo" sz="2800">
                <a:solidFill>
                  <a:schemeClr val="tx1">
                    <a:lumMod val="65000"/>
                    <a:lumOff val="35000"/>
                  </a:schemeClr>
                </a:solidFill>
              </a:rPr>
              <a:t> </a:t>
            </a:r>
            <a:r xmlns:a="http://schemas.openxmlformats.org/drawingml/2006/main">
              <a:rPr altLang="ko-KR" lang="yo" sz="2800">
                <a:solidFill>
                  <a:schemeClr val="tx1">
                    <a:lumMod val="65000"/>
                    <a:lumOff val="35000"/>
                  </a:schemeClr>
                </a:solidFill>
              </a:rPr>
              <a:t>25-26</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yo" altLang="ko-KR" b="1">
                <a:solidFill>
                  <a:schemeClr val="tx1">
                    <a:lumMod val="50000"/>
                    <a:lumOff val="50000"/>
                  </a:schemeClr>
                </a:solidFill>
              </a:rPr>
              <a:t>No. 92 Ọrọ Ọlọrun</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306132"/>
          </a:xfrm>
          <a:prstGeom prst="rect">
            <a:avLst/>
          </a:prstGeom>
          <a:noFill/>
        </p:spPr>
        <p:txBody>
          <a:bodyPr wrap="square">
            <a:spAutoFit/>
          </a:bodyPr>
          <a:lstStyle/>
          <a:p>
            <a:pPr xmlns:a="http://schemas.openxmlformats.org/drawingml/2006/main" algn="ctr">
              <a:defRPr/>
            </a:pPr>
            <a:r xmlns:a="http://schemas.openxmlformats.org/drawingml/2006/main">
              <a:rPr lang="yo" altLang="ko-KR" sz="4000"/>
              <a:t>Ọ̀rẹ́ àtàtà Pọ́ọ̀lù, Bánábà.</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357923" y="1959038"/>
            <a:ext cx="4786078" cy="385710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yo" altLang="ko-KR" sz="4000"/>
              <a:t>Oro Oni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30107" y="7944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50705"/>
            <a:ext cx="983695" cy="648072"/>
          </a:xfrm>
          <a:prstGeom prst="rect">
            <a:avLst/>
          </a:prstGeom>
          <a:noFill/>
        </p:spPr>
      </p:pic>
      <p:sp>
        <p:nvSpPr>
          <p:cNvPr id="23" name="TextBox 22"/>
          <p:cNvSpPr txBox="1"/>
          <p:nvPr/>
        </p:nvSpPr>
        <p:spPr>
          <a:xfrm>
            <a:off x="467543" y="1002266"/>
            <a:ext cx="8208912" cy="3939304"/>
          </a:xfrm>
          <a:prstGeom prst="rect">
            <a:avLst/>
          </a:prstGeom>
          <a:noFill/>
        </p:spPr>
        <p:txBody>
          <a:bodyPr wrap="square">
            <a:spAutoFit/>
          </a:bodyPr>
          <a:lstStyle/>
          <a:p>
            <a:pPr xmlns:a="http://schemas.openxmlformats.org/drawingml/2006/main" lvl="0">
              <a:defRPr/>
            </a:pPr>
            <a:r xmlns:a="http://schemas.openxmlformats.org/drawingml/2006/main">
              <a:rPr lang="yo" altLang="ko-KR" sz="3600"/>
              <a:t>Ṣùgbọ́n Bánábà mú un, ó sì mú un lọ sọ́dọ̀ àwọn àpọ́sítélì. Ó sọ fún wọn bí Sọ́ọ̀lù ṣe rí Olúwa ní ìrìnàjò rẹ̀ àti pé Olúwa ti bá a sọ̀rọ̀, àti bí ó ti wàásù láìbẹ̀rù ní orúkọ Jésù ní Damasku.</a:t>
            </a:r>
            <a:r xmlns:a="http://schemas.openxmlformats.org/drawingml/2006/main">
              <a:rPr lang="yo" altLang="en-US" sz="3600"/>
              <a:t> </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yo" altLang="ko-KR" sz="2800">
                <a:solidFill>
                  <a:schemeClr val="tx1">
                    <a:lumMod val="65000"/>
                    <a:lumOff val="35000"/>
                  </a:schemeClr>
                </a:solidFill>
              </a:rPr>
              <a:t>Iṣe</a:t>
            </a:r>
            <a:r xmlns:a="http://schemas.openxmlformats.org/drawingml/2006/main">
              <a:rPr lang="yo" altLang="en-US" sz="2800">
                <a:solidFill>
                  <a:schemeClr val="tx1">
                    <a:lumMod val="65000"/>
                    <a:lumOff val="35000"/>
                  </a:schemeClr>
                </a:solidFill>
              </a:rPr>
              <a:t> </a:t>
            </a:r>
            <a:r xmlns:a="http://schemas.openxmlformats.org/drawingml/2006/main">
              <a:rPr lang="yo" altLang="ko-KR" sz="2800">
                <a:solidFill>
                  <a:schemeClr val="tx1">
                    <a:lumMod val="65000"/>
                    <a:lumOff val="35000"/>
                  </a:schemeClr>
                </a:solidFill>
              </a:rPr>
              <a:t>9:27</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14" y="5780782"/>
            <a:ext cx="9134632" cy="1065788"/>
          </a:xfrm>
          <a:prstGeom prst="rect">
            <a:avLst/>
          </a:prstGeom>
          <a:noFill/>
        </p:spPr>
        <p:txBody>
          <a:bodyPr wrap="square">
            <a:spAutoFit/>
          </a:bodyPr>
          <a:lstStyle/>
          <a:p>
            <a:pPr xmlns:a="http://schemas.openxmlformats.org/drawingml/2006/main" lvl="0">
              <a:defRPr/>
            </a:pPr>
            <a:r xmlns:a="http://schemas.openxmlformats.org/drawingml/2006/main">
              <a:rPr lang="yo" altLang="ko-KR" sz="3200">
                <a:solidFill>
                  <a:schemeClr val="tx1">
                    <a:lumMod val="65000"/>
                    <a:lumOff val="35000"/>
                  </a:schemeClr>
                </a:solidFill>
              </a:rPr>
              <a:t>Lẹ́yìn tí Pọ́ọ̀lù ti pàdé Jésù, ó fẹ́ rí àwọn ọmọ ẹ̀yìn Jésù.</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0"/>
            <a:ext cx="9144000" cy="57807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9294" y="5290468"/>
            <a:ext cx="9134646" cy="1556102"/>
          </a:xfrm>
          <a:prstGeom prst="rect">
            <a:avLst/>
          </a:prstGeom>
          <a:noFill/>
        </p:spPr>
        <p:txBody>
          <a:bodyPr wrap="square">
            <a:spAutoFit/>
          </a:bodyPr>
          <a:lstStyle/>
          <a:p>
            <a:pPr xmlns:a="http://schemas.openxmlformats.org/drawingml/2006/main" lvl="0">
              <a:defRPr/>
            </a:pPr>
            <a:r xmlns:a="http://schemas.openxmlformats.org/drawingml/2006/main">
              <a:rPr lang="yo" altLang="ko-KR" sz="3200">
                <a:solidFill>
                  <a:schemeClr val="tx1">
                    <a:lumMod val="65000"/>
                    <a:lumOff val="35000"/>
                  </a:schemeClr>
                </a:solidFill>
              </a:rPr>
              <a:t>Ṣùgbọ́n àwọn ọmọ ẹ̀yìn Jésù bẹ̀rù Pọ́ọ̀lù. Nítorí wọn kò mọ̀ pé lẹ́yìn tí Pọ́ọ̀lù ti pàdé Jésù, ó di onígbàgbọ́ nínú Jésù.</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3446" y="14543"/>
            <a:ext cx="9140554" cy="514264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518" y="5805264"/>
            <a:ext cx="9078915" cy="1077218"/>
          </a:xfrm>
          <a:prstGeom prst="rect">
            <a:avLst/>
          </a:prstGeom>
          <a:noFill/>
        </p:spPr>
        <p:txBody>
          <a:bodyPr wrap="square">
            <a:spAutoFit/>
          </a:bodyPr>
          <a:lstStyle/>
          <a:p>
            <a:pPr xmlns:a="http://schemas.openxmlformats.org/drawingml/2006/main" lvl="0">
              <a:defRPr/>
            </a:pPr>
            <a:r xmlns:a="http://schemas.openxmlformats.org/drawingml/2006/main">
              <a:rPr lang="yo" altLang="ko-KR" sz="3200">
                <a:solidFill>
                  <a:schemeClr val="tx1">
                    <a:lumMod val="65000"/>
                    <a:lumOff val="35000"/>
                  </a:schemeClr>
                </a:solidFill>
              </a:rPr>
              <a:t>Bánábà ran Pọ́ọ̀lù lọ́wọ́. “Ó pàdé Jésù lóòótọ́, ó sì yí pa dà pátápátá!”</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6518" y="-20473"/>
            <a:ext cx="9137482" cy="582573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466749"/>
            <a:ext cx="9134646" cy="1370296"/>
          </a:xfrm>
          <a:prstGeom prst="rect">
            <a:avLst/>
          </a:prstGeom>
          <a:noFill/>
        </p:spPr>
        <p:txBody>
          <a:bodyPr wrap="square">
            <a:spAutoFit/>
          </a:bodyPr>
          <a:lstStyle/>
          <a:p>
            <a:pPr xmlns:a="http://schemas.openxmlformats.org/drawingml/2006/main" lvl="0">
              <a:defRPr/>
            </a:pPr>
            <a:r xmlns:a="http://schemas.openxmlformats.org/drawingml/2006/main">
              <a:rPr lang="yo" altLang="ko-KR" sz="2800">
                <a:solidFill>
                  <a:schemeClr val="tx1">
                    <a:lumMod val="65000"/>
                    <a:lumOff val="35000"/>
                  </a:schemeClr>
                </a:solidFill>
              </a:rPr>
              <a:t>"Mo ti tun ri Paulu nwasu ni Damasku, ibi ti o si lọ lati mu awọn kristeni!" Awọn ọmọ-ẹhin di ọrẹ pẹlu Paulu pẹlu irọrun.</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9354" y="0"/>
            <a:ext cx="9134646" cy="546674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51520" y="5288340"/>
            <a:ext cx="8784976" cy="1558230"/>
          </a:xfrm>
          <a:prstGeom prst="rect">
            <a:avLst/>
          </a:prstGeom>
          <a:noFill/>
        </p:spPr>
        <p:txBody>
          <a:bodyPr wrap="square">
            <a:spAutoFit/>
          </a:bodyPr>
          <a:lstStyle/>
          <a:p>
            <a:pPr xmlns:a="http://schemas.openxmlformats.org/drawingml/2006/main" lvl="0">
              <a:defRPr/>
            </a:pPr>
            <a:r xmlns:a="http://schemas.openxmlformats.org/drawingml/2006/main">
              <a:rPr lang="yo" altLang="ko-KR" sz="3200">
                <a:solidFill>
                  <a:schemeClr val="tx1">
                    <a:lumMod val="65000"/>
                    <a:lumOff val="35000"/>
                  </a:schemeClr>
                </a:solidFill>
              </a:rPr>
              <a:t>Lẹ́yìn náà, Bánábà àti Pọ́ọ̀lù di ọ̀rẹ́ àtàtà, wọ́n sì rìn káàkiri ayé láti wàásù ìhìn rere pa pọ̀.</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2765" y="0"/>
            <a:ext cx="9144000" cy="52292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yo" altLang="ko-KR" sz="4000"/>
              <a:t>Eko Oni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49477" y="10369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82696"/>
            <a:ext cx="983695" cy="648072"/>
          </a:xfrm>
          <a:prstGeom prst="rect">
            <a:avLst/>
          </a:prstGeom>
          <a:noFill/>
        </p:spPr>
      </p:pic>
      <p:sp>
        <p:nvSpPr>
          <p:cNvPr id="17" name="TextBox 16"/>
          <p:cNvSpPr txBox="1"/>
          <p:nvPr/>
        </p:nvSpPr>
        <p:spPr>
          <a:xfrm>
            <a:off x="300569" y="1124744"/>
            <a:ext cx="8512250" cy="3502501"/>
          </a:xfrm>
          <a:prstGeom prst="rect">
            <a:avLst/>
          </a:prstGeom>
          <a:noFill/>
        </p:spPr>
        <p:txBody>
          <a:bodyPr wrap="square">
            <a:spAutoFit/>
          </a:bodyPr>
          <a:lstStyle/>
          <a:p>
            <a:pPr xmlns:a="http://schemas.openxmlformats.org/drawingml/2006/main" algn="ctr">
              <a:defRPr/>
            </a:pPr>
            <a:r xmlns:a="http://schemas.openxmlformats.org/drawingml/2006/main">
              <a:rPr lang="yo" altLang="ko-KR" sz="3200">
                <a:solidFill>
                  <a:schemeClr val="tx1">
                    <a:lumMod val="65000"/>
                    <a:lumOff val="35000"/>
                  </a:schemeClr>
                </a:solidFill>
              </a:rPr>
              <a:t>Paulu, ẹniti o ṣe inunibini si ijọ, pade Jesu o si di ọkunrin titun, ṣugbọn awọn eniyan ko gbagbọ.</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yo" altLang="ko-KR" sz="3200">
                <a:solidFill>
                  <a:schemeClr val="tx1">
                    <a:lumMod val="65000"/>
                    <a:lumOff val="35000"/>
                  </a:schemeClr>
                </a:solidFill>
              </a:rPr>
              <a:t>Ṣugbọn Ọlọrun pese Barnaba, o si ṣe e</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yo" altLang="ko-KR" sz="3200">
                <a:solidFill>
                  <a:schemeClr val="tx1">
                    <a:lumMod val="65000"/>
                    <a:lumOff val="35000"/>
                  </a:schemeClr>
                </a:solidFill>
              </a:rPr>
              <a:t>alábàáṣiṣẹ́pọ̀ rere fún Paulu.</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yo" altLang="ko-KR" sz="3200">
                <a:solidFill>
                  <a:schemeClr val="tx1">
                    <a:lumMod val="65000"/>
                    <a:lumOff val="35000"/>
                  </a:schemeClr>
                </a:solidFill>
              </a:rPr>
              <a:t>Bíi ti Pọ́ọ̀lù àti Bánábà, a gbọ́dọ̀ jẹ́ ọ̀rẹ́ ìgbàgbọ́ àtàtà, ká sì máa ran ara wa lọ́wọ́.</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06463" y="173894"/>
            <a:ext cx="4053592" cy="584775"/>
          </a:xfrm>
          <a:prstGeom prst="rect">
            <a:avLst/>
          </a:prstGeom>
          <a:noFill/>
        </p:spPr>
        <p:txBody>
          <a:bodyPr wrap="square">
            <a:spAutoFit/>
          </a:bodyPr>
          <a:lstStyle/>
          <a:p>
            <a:pPr xmlns:a="http://schemas.openxmlformats.org/drawingml/2006/main" algn="ctr">
              <a:defRPr/>
            </a:pPr>
            <a:r xmlns:a="http://schemas.openxmlformats.org/drawingml/2006/main">
              <a:rPr lang="yo" altLang="ko-KR" sz="3200"/>
              <a:t>Ta ni Jesu?</a:t>
            </a:r>
            <a:r xmlns:a="http://schemas.openxmlformats.org/drawingml/2006/main">
              <a:rPr lang="yo"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095757" y="10683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12172"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yo" altLang="ko-KR" sz="3600">
                <a:solidFill>
                  <a:srgbClr val="0070c0"/>
                </a:solidFill>
              </a:rPr>
              <a:t>Jesu..</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yo" altLang="ko-KR" sz="3600">
                <a:solidFill>
                  <a:schemeClr val="tx1">
                    <a:lumMod val="65000"/>
                    <a:lumOff val="35000"/>
                  </a:schemeClr>
                </a:solidFill>
              </a:rPr>
              <a:t>Jesu ran wa ni ore kan ti o le ran wa nigba ti a ba wa ni wahala.</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yo" altLang="ko-KR" sz="4000"/>
              <a:t>Oni adanwo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5925885" y="11808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63928" y="82353"/>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yo" altLang="ko-KR" sz="3200">
                <a:solidFill>
                  <a:schemeClr val="tx1">
                    <a:lumMod val="65000"/>
                    <a:lumOff val="35000"/>
                  </a:schemeClr>
                </a:solidFill>
              </a:rPr>
              <a:t>Ta ló ran Pọ́ọ̀lù lọ́wọ́ tó sì di ọ̀rẹ́ nígbà tó wà nínú ìṣòro?</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yo" altLang="en-US" sz="2800">
                <a:solidFill>
                  <a:schemeClr val="tx1">
                    <a:lumMod val="65000"/>
                    <a:lumOff val="35000"/>
                  </a:schemeClr>
                </a:solidFill>
              </a:rPr>
              <a:t>① </a:t>
            </a:r>
            <a:r xmlns:a="http://schemas.openxmlformats.org/drawingml/2006/main">
              <a:rPr lang="yo" altLang="ko-KR" sz="2800">
                <a:solidFill>
                  <a:schemeClr val="tx1">
                    <a:lumMod val="65000"/>
                    <a:lumOff val="35000"/>
                  </a:schemeClr>
                </a:solidFill>
              </a:rPr>
              <a:t>Peteru</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yo" altLang="en-US" sz="2800">
                <a:solidFill>
                  <a:schemeClr val="tx1">
                    <a:lumMod val="65000"/>
                    <a:lumOff val="35000"/>
                  </a:schemeClr>
                </a:solidFill>
              </a:rPr>
              <a:t>② </a:t>
            </a:r>
            <a:r xmlns:a="http://schemas.openxmlformats.org/drawingml/2006/main">
              <a:rPr lang="yo" altLang="ko-KR" sz="2800">
                <a:solidFill>
                  <a:schemeClr val="tx1">
                    <a:lumMod val="65000"/>
                    <a:lumOff val="35000"/>
                  </a:schemeClr>
                </a:solidFill>
              </a:rPr>
              <a:t>Johannu</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50751"/>
            <a:ext cx="8712968" cy="523220"/>
          </a:xfrm>
          <a:prstGeom prst="rect">
            <a:avLst/>
          </a:prstGeom>
          <a:noFill/>
        </p:spPr>
        <p:txBody>
          <a:bodyPr wrap="square">
            <a:spAutoFit/>
          </a:bodyPr>
          <a:lstStyle/>
          <a:p>
            <a:pPr xmlns:a="http://schemas.openxmlformats.org/drawingml/2006/main" lvl="0">
              <a:defRPr/>
            </a:pPr>
            <a:r xmlns:a="http://schemas.openxmlformats.org/drawingml/2006/main">
              <a:rPr lang="yo" altLang="en-US" sz="2800">
                <a:solidFill>
                  <a:schemeClr val="tx1">
                    <a:lumMod val="65000"/>
                    <a:lumOff val="35000"/>
                  </a:schemeClr>
                </a:solidFill>
              </a:rPr>
              <a:t>③ </a:t>
            </a:r>
            <a:r xmlns:a="http://schemas.openxmlformats.org/drawingml/2006/main">
              <a:rPr lang="yo" altLang="ko-KR" sz="2800">
                <a:solidFill>
                  <a:schemeClr val="tx1">
                    <a:lumMod val="65000"/>
                    <a:lumOff val="35000"/>
                  </a:schemeClr>
                </a:solidFill>
              </a:rPr>
              <a:t>Bánábà</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yo" altLang="en-US" sz="2800">
                <a:solidFill>
                  <a:schemeClr val="tx1">
                    <a:lumMod val="65000"/>
                    <a:lumOff val="35000"/>
                  </a:schemeClr>
                </a:solidFill>
              </a:rPr>
              <a:t>④ </a:t>
            </a:r>
            <a:r xmlns:a="http://schemas.openxmlformats.org/drawingml/2006/main">
              <a:rPr lang="yo" altLang="ko-KR" sz="2800">
                <a:solidFill>
                  <a:schemeClr val="tx1">
                    <a:lumMod val="65000"/>
                    <a:lumOff val="35000"/>
                  </a:schemeClr>
                </a:solidFill>
              </a:rPr>
              <a:t>Fílípì</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5800" y="4346766"/>
            <a:ext cx="8712968" cy="523220"/>
          </a:xfrm>
          <a:prstGeom prst="rect">
            <a:avLst/>
          </a:prstGeom>
          <a:noFill/>
        </p:spPr>
        <p:txBody>
          <a:bodyPr wrap="square">
            <a:spAutoFit/>
          </a:bodyPr>
          <a:lstStyle/>
          <a:p>
            <a:pPr xmlns:a="http://schemas.openxmlformats.org/drawingml/2006/main" lvl="0">
              <a:defRPr/>
            </a:pPr>
            <a:r xmlns:a="http://schemas.openxmlformats.org/drawingml/2006/main">
              <a:rPr lang="yo" altLang="en-US" sz="2800">
                <a:solidFill>
                  <a:srgbClr val="ff0000"/>
                </a:solidFill>
              </a:rPr>
              <a:t>③ </a:t>
            </a:r>
            <a:r xmlns:a="http://schemas.openxmlformats.org/drawingml/2006/main">
              <a:rPr lang="yo" altLang="ko-KR" sz="2800">
                <a:solidFill>
                  <a:srgbClr val="ff0000"/>
                </a:solidFill>
              </a:rPr>
              <a:t>Bánábà</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yo" altLang="ko-KR" b="1">
                <a:solidFill>
                  <a:schemeClr val="tx1">
                    <a:lumMod val="50000"/>
                    <a:lumOff val="50000"/>
                  </a:schemeClr>
                </a:solidFill>
              </a:rPr>
              <a:t>No. 74 Ọrọ Ọlọrun</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2129464"/>
            <a:ext cx="4176464" cy="2097731"/>
          </a:xfrm>
          <a:prstGeom prst="rect">
            <a:avLst/>
          </a:prstGeom>
          <a:noFill/>
        </p:spPr>
        <p:txBody>
          <a:bodyPr wrap="square">
            <a:spAutoFit/>
          </a:bodyPr>
          <a:lstStyle/>
          <a:p>
            <a:pPr xmlns:a="http://schemas.openxmlformats.org/drawingml/2006/main" algn="ctr">
              <a:defRPr/>
            </a:pPr>
            <a:r xmlns:a="http://schemas.openxmlformats.org/drawingml/2006/main">
              <a:rPr lang="yo" altLang="ko-KR" sz="4400"/>
              <a:t>Iyipada Jesu</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139952" y="2060848"/>
            <a:ext cx="5004048" cy="378716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yo" altLang="ko-KR" sz="4000"/>
              <a:t>Oro Oni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30107" y="7944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50705"/>
            <a:ext cx="983695" cy="648072"/>
          </a:xfrm>
          <a:prstGeom prst="rect">
            <a:avLst/>
          </a:prstGeom>
          <a:noFill/>
        </p:spPr>
      </p:pic>
      <p:sp>
        <p:nvSpPr>
          <p:cNvPr id="23" name="TextBox 22"/>
          <p:cNvSpPr txBox="1"/>
          <p:nvPr/>
        </p:nvSpPr>
        <p:spPr>
          <a:xfrm>
            <a:off x="467544" y="1052736"/>
            <a:ext cx="8208912" cy="3938902"/>
          </a:xfrm>
          <a:prstGeom prst="rect">
            <a:avLst/>
          </a:prstGeom>
          <a:noFill/>
        </p:spPr>
        <p:txBody>
          <a:bodyPr wrap="square">
            <a:spAutoFit/>
          </a:bodyPr>
          <a:lstStyle/>
          <a:p>
            <a:pPr xmlns:a="http://schemas.openxmlformats.org/drawingml/2006/main" lvl="0">
              <a:defRPr/>
            </a:pPr>
            <a:r xmlns:a="http://schemas.openxmlformats.org/drawingml/2006/main">
              <a:rPr lang="yo" altLang="ko-KR" sz="3600"/>
              <a:t>Ṣùgbọ́n Bánábà mú un, ó sì mú un lọ sọ́dọ̀ àwọn àpọ́sítélì. Ó sọ fún wọn bí Sọ́ọ̀lù ṣe rí Olúwa ní ìrìnàjò rẹ̀ àti pé Olúwa ti bá a sọ̀rọ̀, àti bí ó ti wàásù láìbẹ̀rù ní orúkọ Jésù ní Damasku.</a:t>
            </a:r>
            <a:r xmlns:a="http://schemas.openxmlformats.org/drawingml/2006/main">
              <a:rPr lang="yo" altLang="en-US" sz="3600"/>
              <a:t> </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yo" altLang="ko-KR" sz="2800">
                <a:solidFill>
                  <a:schemeClr val="tx1">
                    <a:lumMod val="65000"/>
                    <a:lumOff val="35000"/>
                  </a:schemeClr>
                </a:solidFill>
              </a:rPr>
              <a:t>Iṣe</a:t>
            </a:r>
            <a:r xmlns:a="http://schemas.openxmlformats.org/drawingml/2006/main">
              <a:rPr lang="yo" altLang="en-US" sz="2800">
                <a:solidFill>
                  <a:schemeClr val="tx1">
                    <a:lumMod val="65000"/>
                    <a:lumOff val="35000"/>
                  </a:schemeClr>
                </a:solidFill>
              </a:rPr>
              <a:t> </a:t>
            </a:r>
            <a:r xmlns:a="http://schemas.openxmlformats.org/drawingml/2006/main">
              <a:rPr lang="yo" altLang="ko-KR" sz="2800">
                <a:solidFill>
                  <a:schemeClr val="tx1">
                    <a:lumMod val="65000"/>
                    <a:lumOff val="35000"/>
                  </a:schemeClr>
                </a:solidFill>
              </a:rPr>
              <a:t>9:27</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yo" altLang="ko-KR" b="1">
                <a:solidFill>
                  <a:schemeClr val="tx1">
                    <a:lumMod val="50000"/>
                    <a:lumOff val="50000"/>
                  </a:schemeClr>
                </a:solidFill>
              </a:rPr>
              <a:t>No. 93 Ọrọ Ọlọrun</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915732"/>
          </a:xfrm>
          <a:prstGeom prst="rect">
            <a:avLst/>
          </a:prstGeom>
          <a:noFill/>
        </p:spPr>
        <p:txBody>
          <a:bodyPr wrap="square">
            <a:spAutoFit/>
          </a:bodyPr>
          <a:lstStyle/>
          <a:p>
            <a:pPr xmlns:a="http://schemas.openxmlformats.org/drawingml/2006/main" algn="ctr">
              <a:defRPr/>
            </a:pPr>
            <a:r xmlns:a="http://schemas.openxmlformats.org/drawingml/2006/main">
              <a:rPr lang="yo" altLang="ko-KR" sz="4000"/>
              <a:t>Dọkasi, ẹniti o ti pada wa si aye.</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129201" y="1959038"/>
            <a:ext cx="5027149" cy="394418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yo" altLang="ko-KR" sz="4000"/>
              <a:t>Oro Oni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7632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74100" y="119449"/>
            <a:ext cx="983695" cy="648072"/>
          </a:xfrm>
          <a:prstGeom prst="rect">
            <a:avLst/>
          </a:prstGeom>
          <a:noFill/>
        </p:spPr>
      </p:pic>
      <p:sp>
        <p:nvSpPr>
          <p:cNvPr id="23" name="TextBox 22"/>
          <p:cNvSpPr txBox="1"/>
          <p:nvPr/>
        </p:nvSpPr>
        <p:spPr>
          <a:xfrm>
            <a:off x="467544" y="978651"/>
            <a:ext cx="8208912" cy="3386453"/>
          </a:xfrm>
          <a:prstGeom prst="rect">
            <a:avLst/>
          </a:prstGeom>
          <a:noFill/>
        </p:spPr>
        <p:txBody>
          <a:bodyPr wrap="square">
            <a:spAutoFit/>
          </a:bodyPr>
          <a:lstStyle/>
          <a:p>
            <a:pPr xmlns:a="http://schemas.openxmlformats.org/drawingml/2006/main" lvl="0">
              <a:defRPr/>
            </a:pPr>
            <a:r xmlns:a="http://schemas.openxmlformats.org/drawingml/2006/main">
              <a:rPr lang="yo" altLang="ko-KR" sz="3600"/>
              <a:t>Peteru rán gbogbo wọn jáde kúrò ninu yàrá; l¿yìn náà ni ó wólẹ̀, ó sì gbadura. O si yipada si okú obinrin na, o si wipe, Tabita, dide. Ó la ojú rẹ̀, nígbà tí ó rí Peteru, ó dìde jókòó.</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yo" altLang="ko-KR" sz="2800">
                <a:solidFill>
                  <a:schemeClr val="tx1">
                    <a:lumMod val="65000"/>
                    <a:lumOff val="35000"/>
                  </a:schemeClr>
                </a:solidFill>
              </a:rPr>
              <a:t>Iṣe</a:t>
            </a:r>
            <a:r xmlns:a="http://schemas.openxmlformats.org/drawingml/2006/main">
              <a:rPr lang="yo" altLang="en-US" sz="2800">
                <a:solidFill>
                  <a:schemeClr val="tx1">
                    <a:lumMod val="65000"/>
                    <a:lumOff val="35000"/>
                  </a:schemeClr>
                </a:solidFill>
              </a:rPr>
              <a:t> </a:t>
            </a:r>
            <a:r xmlns:a="http://schemas.openxmlformats.org/drawingml/2006/main">
              <a:rPr lang="yo" altLang="ko-KR" sz="2800">
                <a:solidFill>
                  <a:schemeClr val="tx1">
                    <a:lumMod val="65000"/>
                    <a:lumOff val="35000"/>
                  </a:schemeClr>
                </a:solidFill>
              </a:rPr>
              <a:t>9:</a:t>
            </a:r>
            <a:r xmlns:a="http://schemas.openxmlformats.org/drawingml/2006/main">
              <a:rPr lang="yo" altLang="en-US" sz="2800">
                <a:solidFill>
                  <a:schemeClr val="tx1">
                    <a:lumMod val="65000"/>
                    <a:lumOff val="35000"/>
                  </a:schemeClr>
                </a:solidFill>
              </a:rPr>
              <a:t> </a:t>
            </a:r>
            <a:r xmlns:a="http://schemas.openxmlformats.org/drawingml/2006/main">
              <a:rPr lang="yo" altLang="ko-KR" sz="2800">
                <a:solidFill>
                  <a:schemeClr val="tx1">
                    <a:lumMod val="65000"/>
                    <a:lumOff val="35000"/>
                  </a:schemeClr>
                </a:solidFill>
              </a:rPr>
              <a:t>40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14" y="5780782"/>
            <a:ext cx="9134632" cy="1065788"/>
          </a:xfrm>
          <a:prstGeom prst="rect">
            <a:avLst/>
          </a:prstGeom>
          <a:noFill/>
        </p:spPr>
        <p:txBody>
          <a:bodyPr wrap="square">
            <a:spAutoFit/>
          </a:bodyPr>
          <a:lstStyle/>
          <a:p>
            <a:pPr xmlns:a="http://schemas.openxmlformats.org/drawingml/2006/main" lvl="0">
              <a:defRPr/>
            </a:pPr>
            <a:r xmlns:a="http://schemas.openxmlformats.org/drawingml/2006/main">
              <a:rPr lang="yo" altLang="ko-KR" sz="3200">
                <a:solidFill>
                  <a:schemeClr val="tx1">
                    <a:lumMod val="65000"/>
                    <a:lumOff val="35000"/>
                  </a:schemeClr>
                </a:solidFill>
              </a:rPr>
              <a:t>Devi de tin he nọ yin Dọlka, he nọ wà dagbe to whepoponu bo nọ gọalọna wamọnọ lẹ.</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 y="0"/>
            <a:ext cx="9144001"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5812" y="5280308"/>
            <a:ext cx="9134646" cy="1556737"/>
          </a:xfrm>
          <a:prstGeom prst="rect">
            <a:avLst/>
          </a:prstGeom>
          <a:noFill/>
        </p:spPr>
        <p:txBody>
          <a:bodyPr wrap="square">
            <a:spAutoFit/>
          </a:bodyPr>
          <a:lstStyle/>
          <a:p>
            <a:pPr xmlns:a="http://schemas.openxmlformats.org/drawingml/2006/main" lvl="0">
              <a:defRPr/>
            </a:pPr>
            <a:r xmlns:a="http://schemas.openxmlformats.org/drawingml/2006/main">
              <a:rPr lang="yo" altLang="ko-KR" sz="3200">
                <a:solidFill>
                  <a:schemeClr val="tx1">
                    <a:lumMod val="65000"/>
                    <a:lumOff val="35000"/>
                  </a:schemeClr>
                </a:solidFill>
              </a:rPr>
              <a:t>Ní àkókò náà, ó ṣàìsàn, ó sì kú. Inú àwọn aládùúgbò rẹ̀ bà jẹ́ gidigidi, wọ́n sì mú Pétérù padà wá.</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08518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9439" y="5457808"/>
            <a:ext cx="9078915" cy="1369712"/>
          </a:xfrm>
          <a:prstGeom prst="rect">
            <a:avLst/>
          </a:prstGeom>
          <a:noFill/>
        </p:spPr>
        <p:txBody>
          <a:bodyPr wrap="square">
            <a:spAutoFit/>
          </a:bodyPr>
          <a:lstStyle/>
          <a:p>
            <a:pPr xmlns:a="http://schemas.openxmlformats.org/drawingml/2006/main" lvl="0">
              <a:defRPr/>
            </a:pPr>
            <a:r xmlns:a="http://schemas.openxmlformats.org/drawingml/2006/main">
              <a:rPr lang="yo" altLang="ko-KR" sz="2800">
                <a:solidFill>
                  <a:schemeClr val="tx1">
                    <a:lumMod val="65000"/>
                    <a:lumOff val="35000"/>
                  </a:schemeClr>
                </a:solidFill>
              </a:rPr>
              <a:t>Nígbà tí Peteru dé, gbogbo àwọn tí ó ti ràn án lọ́wọ́ ń sọkún, wọ́n ń fi aṣọ tí ó ti rí gbà hàn.</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3"/>
          <a:stretch>
            <a:fillRect/>
          </a:stretch>
        </p:blipFill>
        <p:spPr>
          <a:xfrm>
            <a:off x="0" y="0"/>
            <a:ext cx="9144000" cy="5445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733256"/>
            <a:ext cx="9134646" cy="1065689"/>
          </a:xfrm>
          <a:prstGeom prst="rect">
            <a:avLst/>
          </a:prstGeom>
          <a:noFill/>
        </p:spPr>
        <p:txBody>
          <a:bodyPr wrap="square">
            <a:spAutoFit/>
          </a:bodyPr>
          <a:lstStyle/>
          <a:p>
            <a:pPr xmlns:a="http://schemas.openxmlformats.org/drawingml/2006/main" lvl="0">
              <a:defRPr/>
            </a:pPr>
            <a:r xmlns:a="http://schemas.openxmlformats.org/drawingml/2006/main">
              <a:rPr lang="yo" altLang="ko-KR" sz="3200">
                <a:solidFill>
                  <a:schemeClr val="tx1">
                    <a:lumMod val="65000"/>
                    <a:lumOff val="35000"/>
                  </a:schemeClr>
                </a:solidFill>
              </a:rPr>
              <a:t>Peteru rán gbogbo wọn jáde kúrò ninu yàrá; l¿yìn náà ni ó wólÆ lórí eékún rÆ ó sì gbàdúrà.</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9354" y="0"/>
            <a:ext cx="9134646"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229200"/>
            <a:ext cx="9107238" cy="1369720"/>
          </a:xfrm>
          <a:prstGeom prst="rect">
            <a:avLst/>
          </a:prstGeom>
          <a:noFill/>
        </p:spPr>
        <p:txBody>
          <a:bodyPr wrap="square">
            <a:spAutoFit/>
          </a:bodyPr>
          <a:lstStyle/>
          <a:p>
            <a:pPr xmlns:a="http://schemas.openxmlformats.org/drawingml/2006/main" lvl="0">
              <a:defRPr/>
            </a:pPr>
            <a:r xmlns:a="http://schemas.openxmlformats.org/drawingml/2006/main">
              <a:rPr lang="yo" altLang="ko-KR" sz="2800">
                <a:solidFill>
                  <a:schemeClr val="tx1">
                    <a:lumMod val="65000"/>
                    <a:lumOff val="35000"/>
                  </a:schemeClr>
                </a:solidFill>
              </a:rPr>
              <a:t>“Dọkasi, dide!”, Peteru sọ. Ó la ojú rẹ̀, ó sì dìde jókòó rí Pétérù. Nígbà tí wọ́n rí èyí, inú wọn dùn, ọ̀pọ̀lọpọ̀ àwọn ará abúlé náà sì gba Jésù gbọ́.</a:t>
            </a:r>
            <a:endParaRPr xmlns:a="http://schemas.openxmlformats.org/drawingml/2006/main" lang="en-US" altLang="ko-KR"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0651" y="-99392"/>
            <a:ext cx="9144000" cy="525658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yo" altLang="ko-KR" sz="4000"/>
              <a:t>Eko Oni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0501" y="11277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35393"/>
            <a:ext cx="983695" cy="648072"/>
          </a:xfrm>
          <a:prstGeom prst="rect">
            <a:avLst/>
          </a:prstGeom>
          <a:noFill/>
        </p:spPr>
      </p:pic>
      <p:sp>
        <p:nvSpPr>
          <p:cNvPr id="17" name="TextBox 16"/>
          <p:cNvSpPr txBox="1"/>
          <p:nvPr/>
        </p:nvSpPr>
        <p:spPr>
          <a:xfrm>
            <a:off x="300569" y="1124744"/>
            <a:ext cx="8512250" cy="4293076"/>
          </a:xfrm>
          <a:prstGeom prst="rect">
            <a:avLst/>
          </a:prstGeom>
          <a:noFill/>
        </p:spPr>
        <p:txBody>
          <a:bodyPr wrap="square">
            <a:spAutoFit/>
          </a:bodyPr>
          <a:lstStyle/>
          <a:p>
            <a:pPr xmlns:a="http://schemas.openxmlformats.org/drawingml/2006/main" algn="ctr">
              <a:defRPr/>
            </a:pPr>
            <a:r xmlns:a="http://schemas.openxmlformats.org/drawingml/2006/main">
              <a:rPr lang="yo" altLang="ko-KR" sz="3200">
                <a:solidFill>
                  <a:schemeClr val="tx1">
                    <a:lumMod val="65000"/>
                    <a:lumOff val="35000"/>
                  </a:schemeClr>
                </a:solidFill>
              </a:rPr>
              <a:t>Ọmọ ẹ̀yìn Jésù ni Pétérù, ó sì lè ṣe ohun tí Jésù ṣe</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yo" altLang="ko-KR" sz="3200">
                <a:solidFill>
                  <a:schemeClr val="tx1">
                    <a:lumMod val="65000"/>
                    <a:lumOff val="35000"/>
                  </a:schemeClr>
                </a:solidFill>
              </a:rPr>
              <a:t>nígbà tí ó wà lórí ilÆ yìí.</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yo" altLang="ko-KR" sz="3000">
                <a:solidFill>
                  <a:schemeClr val="tx1">
                    <a:lumMod val="65000"/>
                    <a:lumOff val="35000"/>
                  </a:schemeClr>
                </a:solidFill>
              </a:rPr>
              <a:t>Jésù sọ fáwọn ọmọ ẹ̀yìn rẹ̀ pé ohun kan náà ni wọ́n máa ṣe.</a:t>
            </a:r>
            <a:endParaRPr xmlns:a="http://schemas.openxmlformats.org/drawingml/2006/main" lang="en-US" altLang="ko-KR" sz="3000">
              <a:solidFill>
                <a:schemeClr val="tx1">
                  <a:lumMod val="65000"/>
                  <a:lumOff val="35000"/>
                </a:schemeClr>
              </a:solidFill>
            </a:endParaRPr>
          </a:p>
          <a:p>
            <a:pPr xmlns:a="http://schemas.openxmlformats.org/drawingml/2006/main" algn="ctr">
              <a:defRPr/>
            </a:pPr>
            <a:r xmlns:a="http://schemas.openxmlformats.org/drawingml/2006/main">
              <a:rPr lang="yo" altLang="ko-KR" sz="3000">
                <a:solidFill>
                  <a:schemeClr val="tx1">
                    <a:lumMod val="65000"/>
                    <a:lumOff val="35000"/>
                  </a:schemeClr>
                </a:solidFill>
              </a:rPr>
              <a:t>Ọmọ ẹ̀yìn Jésù ni wá.</a:t>
            </a:r>
            <a:endParaRPr xmlns:a="http://schemas.openxmlformats.org/drawingml/2006/main" lang="en-US" altLang="ko-KR" sz="3000">
              <a:solidFill>
                <a:schemeClr val="tx1">
                  <a:lumMod val="65000"/>
                  <a:lumOff val="35000"/>
                </a:schemeClr>
              </a:solidFill>
            </a:endParaRPr>
          </a:p>
          <a:p>
            <a:pPr xmlns:a="http://schemas.openxmlformats.org/drawingml/2006/main" algn="ctr">
              <a:defRPr/>
            </a:pPr>
            <a:r xmlns:a="http://schemas.openxmlformats.org/drawingml/2006/main">
              <a:rPr lang="yo" altLang="ko-KR" sz="3000">
                <a:solidFill>
                  <a:schemeClr val="tx1">
                    <a:lumMod val="65000"/>
                    <a:lumOff val="35000"/>
                  </a:schemeClr>
                </a:solidFill>
              </a:rPr>
              <a:t>A ní láti kẹ́kọ̀ọ́, ká sì rántí ohun tí Jésù ṣe ní ilẹ̀ yìí, ká sì ṣe ohun kan náà tí Jésù ṣe.</a:t>
            </a:r>
            <a:endParaRPr xmlns:a="http://schemas.openxmlformats.org/drawingml/2006/main" lang="en-US" altLang="ko-KR" sz="30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04019" y="195625"/>
            <a:ext cx="4053592" cy="573995"/>
          </a:xfrm>
          <a:prstGeom prst="rect">
            <a:avLst/>
          </a:prstGeom>
          <a:noFill/>
        </p:spPr>
        <p:txBody>
          <a:bodyPr wrap="square">
            <a:spAutoFit/>
          </a:bodyPr>
          <a:lstStyle/>
          <a:p>
            <a:pPr xmlns:a="http://schemas.openxmlformats.org/drawingml/2006/main" algn="ctr">
              <a:defRPr/>
            </a:pPr>
            <a:r xmlns:a="http://schemas.openxmlformats.org/drawingml/2006/main">
              <a:rPr lang="yo" altLang="ko-KR" sz="3200"/>
              <a:t>Ta ni Jesu?</a:t>
            </a:r>
            <a:r xmlns:a="http://schemas.openxmlformats.org/drawingml/2006/main">
              <a:rPr lang="yo"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2600" y="864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60865"/>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yo" altLang="ko-KR" sz="3600">
                <a:solidFill>
                  <a:srgbClr val="0070c0"/>
                </a:solidFill>
              </a:rPr>
              <a:t>Jesu..</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yo" altLang="ko-KR" sz="3600">
                <a:solidFill>
                  <a:schemeClr val="tx1">
                    <a:lumMod val="65000"/>
                    <a:lumOff val="35000"/>
                  </a:schemeClr>
                </a:solidFill>
              </a:rPr>
              <a:t>Jesu na huhlọn devi etọn lẹ na yé nido sọgan dọyẹwheho wẹndagbe lọ tọn.</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yo" sz="4000">
                <a:solidFill>
                  <a:srgbClr val="ff0000"/>
                </a:solidFill>
              </a:rPr>
              <a:t>Oro Oni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49477" y="238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49777"/>
            <a:ext cx="983695" cy="648072"/>
          </a:xfrm>
          <a:prstGeom prst="rect">
            <a:avLst/>
          </a:prstGeom>
          <a:noFill/>
        </p:spPr>
      </p:pic>
      <p:sp>
        <p:nvSpPr>
          <p:cNvPr id="23" name="TextBox 22"/>
          <p:cNvSpPr txBox="1"/>
          <p:nvPr/>
        </p:nvSpPr>
        <p:spPr>
          <a:xfrm>
            <a:off x="539552" y="2127176"/>
            <a:ext cx="8208912" cy="2290519"/>
          </a:xfrm>
          <a:prstGeom prst="rect">
            <a:avLst/>
          </a:prstGeom>
          <a:noFill/>
        </p:spPr>
        <p:txBody>
          <a:bodyPr wrap="square">
            <a:spAutoFit/>
          </a:bodyPr>
          <a:lstStyle/>
          <a:p>
            <a:pPr xmlns:a="http://schemas.openxmlformats.org/drawingml/2006/main" lvl="0">
              <a:defRPr/>
            </a:pPr>
            <a:r xmlns:a="http://schemas.openxmlformats.org/drawingml/2006/main">
              <a:rPr altLang="ko-KR" lang="yo" sz="3600"/>
              <a:t>Níbẹ̀ ni ó ti yí padà níwájú wọn. Ojú rẹ̀ ń ràn bí oòrùn, aṣọ rẹ̀ sì funfun bí ìmọ́lẹ̀.</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yo" sz="2800">
                <a:solidFill>
                  <a:schemeClr val="tx1">
                    <a:lumMod val="65000"/>
                    <a:lumOff val="35000"/>
                  </a:schemeClr>
                </a:solidFill>
              </a:rPr>
              <a:t>Matteu</a:t>
            </a:r>
            <a:r xmlns:a="http://schemas.openxmlformats.org/drawingml/2006/main">
              <a:rPr altLang="en-US" lang="yo" sz="2800">
                <a:solidFill>
                  <a:schemeClr val="tx1">
                    <a:lumMod val="65000"/>
                    <a:lumOff val="35000"/>
                  </a:schemeClr>
                </a:solidFill>
              </a:rPr>
              <a:t> </a:t>
            </a:r>
            <a:r xmlns:a="http://schemas.openxmlformats.org/drawingml/2006/main">
              <a:rPr altLang="ko-KR" lang="yo" sz="2800">
                <a:solidFill>
                  <a:schemeClr val="tx1">
                    <a:lumMod val="65000"/>
                    <a:lumOff val="35000"/>
                  </a:schemeClr>
                </a:solidFill>
              </a:rPr>
              <a:t>17:</a:t>
            </a:r>
            <a:r xmlns:a="http://schemas.openxmlformats.org/drawingml/2006/main">
              <a:rPr altLang="en-US" lang="yo" sz="2800">
                <a:solidFill>
                  <a:schemeClr val="tx1">
                    <a:lumMod val="65000"/>
                    <a:lumOff val="35000"/>
                  </a:schemeClr>
                </a:solidFill>
              </a:rPr>
              <a:t> </a:t>
            </a:r>
            <a:r xmlns:a="http://schemas.openxmlformats.org/drawingml/2006/main">
              <a:rPr altLang="ko-KR" lang="yo" sz="2800">
                <a:solidFill>
                  <a:schemeClr val="tx1">
                    <a:lumMod val="65000"/>
                    <a:lumOff val="35000"/>
                  </a:schemeClr>
                </a:solidFill>
              </a:rPr>
              <a:t>2</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yo" altLang="ko-KR" sz="4000"/>
              <a:t>Oni adanwo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68443" y="70199"/>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25112" y="108114"/>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yo" altLang="ko-KR" sz="3200">
                <a:solidFill>
                  <a:schemeClr val="tx1">
                    <a:lumMod val="65000"/>
                    <a:lumOff val="35000"/>
                  </a:schemeClr>
                </a:solidFill>
              </a:rPr>
              <a:t>Nígbà tí Pétérù dé Dọ́káàsì, inú àwọn èèyàn bà jẹ́, kí sì ni wọ́n fi hàn án?</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yo" altLang="en-US" sz="2800">
                <a:solidFill>
                  <a:schemeClr val="tx1">
                    <a:lumMod val="65000"/>
                    <a:lumOff val="35000"/>
                  </a:schemeClr>
                </a:solidFill>
              </a:rPr>
              <a:t>① </a:t>
            </a:r>
            <a:r xmlns:a="http://schemas.openxmlformats.org/drawingml/2006/main">
              <a:rPr lang="yo" altLang="ko-KR" sz="2800">
                <a:solidFill>
                  <a:schemeClr val="tx1">
                    <a:lumMod val="65000"/>
                    <a:lumOff val="35000"/>
                  </a:schemeClr>
                </a:solidFill>
              </a:rPr>
              <a:t>Aṣọ tí Dọ́káàsì ti ṣe.</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yo" altLang="en-US" sz="2800">
                <a:solidFill>
                  <a:schemeClr val="tx1">
                    <a:lumMod val="65000"/>
                    <a:lumOff val="35000"/>
                  </a:schemeClr>
                </a:solidFill>
              </a:rPr>
              <a:t>② </a:t>
            </a:r>
            <a:r xmlns:a="http://schemas.openxmlformats.org/drawingml/2006/main">
              <a:rPr lang="yo" altLang="ko-KR" sz="2800">
                <a:solidFill>
                  <a:schemeClr val="tx1">
                    <a:lumMod val="65000"/>
                    <a:lumOff val="35000"/>
                  </a:schemeClr>
                </a:solidFill>
              </a:rPr>
              <a:t>Oúnjẹ tí Dọ́káàsì ṣe.</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yo" altLang="en-US" sz="2800">
                <a:solidFill>
                  <a:schemeClr val="tx1">
                    <a:lumMod val="65000"/>
                    <a:lumOff val="35000"/>
                  </a:schemeClr>
                </a:solidFill>
              </a:rPr>
              <a:t>③ </a:t>
            </a:r>
            <a:r xmlns:a="http://schemas.openxmlformats.org/drawingml/2006/main">
              <a:rPr lang="yo" altLang="ko-KR" sz="2800">
                <a:solidFill>
                  <a:schemeClr val="tx1">
                    <a:lumMod val="65000"/>
                    <a:lumOff val="35000"/>
                  </a:schemeClr>
                </a:solidFill>
              </a:rPr>
              <a:t>Ọmọ Dorcas</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yo" altLang="en-US" sz="2800">
                <a:solidFill>
                  <a:schemeClr val="tx1">
                    <a:lumMod val="65000"/>
                    <a:lumOff val="35000"/>
                  </a:schemeClr>
                </a:solidFill>
              </a:rPr>
              <a:t>④ </a:t>
            </a:r>
            <a:r xmlns:a="http://schemas.openxmlformats.org/drawingml/2006/main">
              <a:rPr lang="yo" altLang="ko-KR" sz="2800">
                <a:solidFill>
                  <a:schemeClr val="tx1">
                    <a:lumMod val="65000"/>
                    <a:lumOff val="35000"/>
                  </a:schemeClr>
                </a:solidFill>
              </a:rPr>
              <a:t>Lẹ́tà Dorcas.</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2778873"/>
            <a:ext cx="8712968" cy="523220"/>
          </a:xfrm>
          <a:prstGeom prst="rect">
            <a:avLst/>
          </a:prstGeom>
          <a:noFill/>
        </p:spPr>
        <p:txBody>
          <a:bodyPr wrap="square">
            <a:spAutoFit/>
          </a:bodyPr>
          <a:lstStyle/>
          <a:p>
            <a:pPr xmlns:a="http://schemas.openxmlformats.org/drawingml/2006/main" lvl="0">
              <a:defRPr/>
            </a:pPr>
            <a:r xmlns:a="http://schemas.openxmlformats.org/drawingml/2006/main">
              <a:rPr lang="yo" altLang="en-US" sz="2800">
                <a:solidFill>
                  <a:srgbClr val="ff0000"/>
                </a:solidFill>
              </a:rPr>
              <a:t>① </a:t>
            </a:r>
            <a:r xmlns:a="http://schemas.openxmlformats.org/drawingml/2006/main">
              <a:rPr lang="yo" altLang="ko-KR" sz="2800">
                <a:solidFill>
                  <a:srgbClr val="ff0000"/>
                </a:solidFill>
              </a:rPr>
              <a:t>Aṣọ tí Dọ́káàsì ti ṣe.</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4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yo" altLang="ko-KR" sz="4000"/>
              <a:t>Oro Oni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7632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74100" y="119449"/>
            <a:ext cx="983695" cy="648072"/>
          </a:xfrm>
          <a:prstGeom prst="rect">
            <a:avLst/>
          </a:prstGeom>
          <a:noFill/>
        </p:spPr>
      </p:pic>
      <p:sp>
        <p:nvSpPr>
          <p:cNvPr id="23" name="TextBox 22"/>
          <p:cNvSpPr txBox="1"/>
          <p:nvPr/>
        </p:nvSpPr>
        <p:spPr>
          <a:xfrm>
            <a:off x="467543" y="1050660"/>
            <a:ext cx="8208912" cy="3386452"/>
          </a:xfrm>
          <a:prstGeom prst="rect">
            <a:avLst/>
          </a:prstGeom>
          <a:noFill/>
        </p:spPr>
        <p:txBody>
          <a:bodyPr wrap="square">
            <a:spAutoFit/>
          </a:bodyPr>
          <a:lstStyle/>
          <a:p>
            <a:pPr xmlns:a="http://schemas.openxmlformats.org/drawingml/2006/main" lvl="0">
              <a:defRPr/>
            </a:pPr>
            <a:r xmlns:a="http://schemas.openxmlformats.org/drawingml/2006/main">
              <a:rPr lang="yo" altLang="ko-KR" sz="3600"/>
              <a:t>Peteru rán gbogbo wọn jáde kúrò ninu yàrá; l¿yìn náà ni ó wólẹ̀, ó sì gbadura. O si yipada si okú obinrin na, o si wipe, Tabita, dide. Ó la ojú rẹ̀, nígbà tí ó rí Peteru, ó dìde jókòó.</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yo" altLang="ko-KR" sz="2800">
                <a:solidFill>
                  <a:schemeClr val="tx1">
                    <a:lumMod val="65000"/>
                    <a:lumOff val="35000"/>
                  </a:schemeClr>
                </a:solidFill>
              </a:rPr>
              <a:t>Iṣe</a:t>
            </a:r>
            <a:r xmlns:a="http://schemas.openxmlformats.org/drawingml/2006/main">
              <a:rPr lang="yo" altLang="en-US" sz="2800">
                <a:solidFill>
                  <a:schemeClr val="tx1">
                    <a:lumMod val="65000"/>
                    <a:lumOff val="35000"/>
                  </a:schemeClr>
                </a:solidFill>
              </a:rPr>
              <a:t> </a:t>
            </a:r>
            <a:r xmlns:a="http://schemas.openxmlformats.org/drawingml/2006/main">
              <a:rPr lang="yo" altLang="ko-KR" sz="2800">
                <a:solidFill>
                  <a:schemeClr val="tx1">
                    <a:lumMod val="65000"/>
                    <a:lumOff val="35000"/>
                  </a:schemeClr>
                </a:solidFill>
              </a:rPr>
              <a:t>9:</a:t>
            </a:r>
            <a:r xmlns:a="http://schemas.openxmlformats.org/drawingml/2006/main">
              <a:rPr lang="yo" altLang="en-US" sz="2800">
                <a:solidFill>
                  <a:schemeClr val="tx1">
                    <a:lumMod val="65000"/>
                    <a:lumOff val="35000"/>
                  </a:schemeClr>
                </a:solidFill>
              </a:rPr>
              <a:t> </a:t>
            </a:r>
            <a:r xmlns:a="http://schemas.openxmlformats.org/drawingml/2006/main">
              <a:rPr lang="yo" altLang="ko-KR" sz="2800">
                <a:solidFill>
                  <a:schemeClr val="tx1">
                    <a:lumMod val="65000"/>
                    <a:lumOff val="35000"/>
                  </a:schemeClr>
                </a:solidFill>
              </a:rPr>
              <a:t>40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yo" altLang="ko-KR" b="1">
                <a:solidFill>
                  <a:schemeClr val="tx1">
                    <a:lumMod val="50000"/>
                    <a:lumOff val="50000"/>
                  </a:schemeClr>
                </a:solidFill>
              </a:rPr>
              <a:t>No.. 94 Ọrọ Ọlọrun</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306132"/>
          </a:xfrm>
          <a:prstGeom prst="rect">
            <a:avLst/>
          </a:prstGeom>
          <a:noFill/>
        </p:spPr>
        <p:txBody>
          <a:bodyPr wrap="square">
            <a:spAutoFit/>
          </a:bodyPr>
          <a:lstStyle/>
          <a:p>
            <a:pPr xmlns:a="http://schemas.openxmlformats.org/drawingml/2006/main" algn="ctr">
              <a:defRPr/>
            </a:pPr>
            <a:r xmlns:a="http://schemas.openxmlformats.org/drawingml/2006/main">
              <a:rPr lang="yo" altLang="ko-KR" sz="4000"/>
              <a:t>Kọneliu, Kèfèrí Ti A Gbà</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7" name="그림 6"/>
          <p:cNvPicPr>
            <a:picLocks noChangeAspect="1"/>
          </p:cNvPicPr>
          <p:nvPr/>
        </p:nvPicPr>
        <p:blipFill rotWithShape="1">
          <a:blip r:embed="rId8"/>
          <a:srcRect l="10" t="40" r="30" b="170"/>
          <a:stretch>
            <a:fillRect/>
          </a:stretch>
        </p:blipFill>
        <p:spPr>
          <a:xfrm>
            <a:off x="4211960" y="1782107"/>
            <a:ext cx="4932040" cy="402744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7931" y="9945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yo" altLang="ko-KR" sz="4000"/>
              <a:t>Oro Oni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52256"/>
            <a:ext cx="983695" cy="648072"/>
          </a:xfrm>
          <a:prstGeom prst="rect">
            <a:avLst/>
          </a:prstGeom>
          <a:noFill/>
        </p:spPr>
      </p:pic>
      <p:sp>
        <p:nvSpPr>
          <p:cNvPr id="23" name="TextBox 22"/>
          <p:cNvSpPr txBox="1"/>
          <p:nvPr/>
        </p:nvSpPr>
        <p:spPr>
          <a:xfrm>
            <a:off x="467543" y="1138920"/>
            <a:ext cx="8208912" cy="2290080"/>
          </a:xfrm>
          <a:prstGeom prst="rect">
            <a:avLst/>
          </a:prstGeom>
          <a:noFill/>
        </p:spPr>
        <p:txBody>
          <a:bodyPr wrap="square">
            <a:spAutoFit/>
          </a:bodyPr>
          <a:lstStyle/>
          <a:p>
            <a:pPr xmlns:a="http://schemas.openxmlformats.org/drawingml/2006/main" lvl="0">
              <a:defRPr/>
            </a:pPr>
            <a:r xmlns:a="http://schemas.openxmlformats.org/drawingml/2006/main">
              <a:rPr lang="yo" altLang="ko-KR" sz="3600"/>
              <a:t>Ẹnu ya àwọn onígbàgbọ́ onílà tí wọ́n bá Peteru wá pé a ti tú ẹ̀bùn Ẹ̀mí Mímọ́ sórí àwọn Keferi pàápàá.</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yo" altLang="ko-KR" sz="2800">
                <a:solidFill>
                  <a:schemeClr val="tx1">
                    <a:lumMod val="65000"/>
                    <a:lumOff val="35000"/>
                  </a:schemeClr>
                </a:solidFill>
              </a:rPr>
              <a:t>Iṣe 10:</a:t>
            </a:r>
            <a:r xmlns:a="http://schemas.openxmlformats.org/drawingml/2006/main">
              <a:rPr lang="yo" altLang="en-US" sz="2800">
                <a:solidFill>
                  <a:schemeClr val="tx1">
                    <a:lumMod val="65000"/>
                    <a:lumOff val="35000"/>
                  </a:schemeClr>
                </a:solidFill>
              </a:rPr>
              <a:t> </a:t>
            </a:r>
            <a:r xmlns:a="http://schemas.openxmlformats.org/drawingml/2006/main">
              <a:rPr lang="yo" altLang="ko-KR" sz="2800">
                <a:solidFill>
                  <a:schemeClr val="tx1">
                    <a:lumMod val="65000"/>
                    <a:lumOff val="35000"/>
                  </a:schemeClr>
                </a:solidFill>
              </a:rPr>
              <a:t>45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085184"/>
            <a:ext cx="9134632" cy="1608986"/>
          </a:xfrm>
          <a:prstGeom prst="rect">
            <a:avLst/>
          </a:prstGeom>
          <a:noFill/>
        </p:spPr>
        <p:txBody>
          <a:bodyPr wrap="square">
            <a:spAutoFit/>
          </a:bodyPr>
          <a:lstStyle/>
          <a:p>
            <a:pPr xmlns:a="http://schemas.openxmlformats.org/drawingml/2006/main" lvl="0">
              <a:defRPr/>
            </a:pPr>
            <a:r xmlns:a="http://schemas.openxmlformats.org/drawingml/2006/main">
              <a:rPr lang="yo" altLang="ko-KR" sz="2500">
                <a:solidFill>
                  <a:schemeClr val="tx1">
                    <a:lumMod val="65000"/>
                    <a:lumOff val="35000"/>
                  </a:schemeClr>
                </a:solidFill>
              </a:rPr>
              <a:t>Ni Kesarea, ọkunrin kan wà ti a npè ni Kọneliu, balogun ọrún kan ni ibi ti a mọ̀ si Ẹgbẹ́-ogun Itali.</a:t>
            </a:r>
            <a:endParaRPr xmlns:a="http://schemas.openxmlformats.org/drawingml/2006/main" lang="en-US" altLang="ko-KR" sz="2500">
              <a:solidFill>
                <a:schemeClr val="tx1">
                  <a:lumMod val="65000"/>
                  <a:lumOff val="35000"/>
                </a:schemeClr>
              </a:solidFill>
            </a:endParaRPr>
          </a:p>
          <a:p>
            <a:pPr xmlns:a="http://schemas.openxmlformats.org/drawingml/2006/main" lvl="0">
              <a:defRPr/>
            </a:pPr>
            <a:r xmlns:a="http://schemas.openxmlformats.org/drawingml/2006/main">
              <a:rPr lang="yo" altLang="ko-KR" sz="2500">
                <a:solidFill>
                  <a:schemeClr val="tx1">
                    <a:lumMod val="65000"/>
                    <a:lumOff val="35000"/>
                  </a:schemeClr>
                </a:solidFill>
              </a:rPr>
              <a:t>Òun àti gbogbo ìdílé rẹ̀ jẹ́ olùfọkànsìn àti olùbẹ̀rù Ọlọ́run; ó fi ọ̀làwọ́ fún àwọn aláìní ó sì ń gbàdúrà sí Ọlọ́run déédéé.</a:t>
            </a:r>
            <a:endParaRPr xmlns:a="http://schemas.openxmlformats.org/drawingml/2006/main" lang="en-US" altLang="ko-KR" sz="2500">
              <a:solidFill>
                <a:schemeClr val="tx1">
                  <a:lumMod val="65000"/>
                  <a:lumOff val="35000"/>
                </a:schemeClr>
              </a:solidFill>
            </a:endParaRPr>
          </a:p>
        </p:txBody>
      </p:sp>
      <p:pic>
        <p:nvPicPr>
          <p:cNvPr id="3" name="그림 2"/>
          <p:cNvPicPr>
            <a:picLocks noChangeAspect="1"/>
          </p:cNvPicPr>
          <p:nvPr/>
        </p:nvPicPr>
        <p:blipFill rotWithShape="1">
          <a:blip r:embed="rId2"/>
          <a:srcRect l="110" t="160" r="110" b="100"/>
          <a:stretch>
            <a:fillRect/>
          </a:stretch>
        </p:blipFill>
        <p:spPr>
          <a:xfrm>
            <a:off x="-2715" y="-1"/>
            <a:ext cx="9146715" cy="508518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4274" y="5375344"/>
            <a:ext cx="9134646" cy="1556950"/>
          </a:xfrm>
          <a:prstGeom prst="rect">
            <a:avLst/>
          </a:prstGeom>
          <a:noFill/>
        </p:spPr>
        <p:txBody>
          <a:bodyPr wrap="square">
            <a:spAutoFit/>
          </a:bodyPr>
          <a:lstStyle/>
          <a:p>
            <a:pPr xmlns:a="http://schemas.openxmlformats.org/drawingml/2006/main" lvl="0">
              <a:defRPr/>
            </a:pPr>
            <a:r xmlns:a="http://schemas.openxmlformats.org/drawingml/2006/main">
              <a:rPr lang="yo" altLang="ko-KR" sz="3200">
                <a:solidFill>
                  <a:schemeClr val="tx1">
                    <a:lumMod val="65000"/>
                    <a:lumOff val="35000"/>
                  </a:schemeClr>
                </a:solidFill>
              </a:rPr>
              <a:t>Lọ́jọ́ kan, Kọ̀nílíù gbọ́ ohùn Ọlọ́run nígbà tó ń gbàdúrà. "Rán awọn ọkunrin lati jẹ ọkunrin kan ti a npè ni Peteru."</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rcRect l="90" t="30" r="90" b="160"/>
          <a:stretch>
            <a:fillRect/>
          </a:stretch>
        </p:blipFill>
        <p:spPr>
          <a:xfrm>
            <a:off x="0" y="-1"/>
            <a:ext cx="9151104" cy="537321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657671"/>
            <a:ext cx="9078915" cy="1179374"/>
          </a:xfrm>
          <a:prstGeom prst="rect">
            <a:avLst/>
          </a:prstGeom>
          <a:noFill/>
        </p:spPr>
        <p:txBody>
          <a:bodyPr wrap="square">
            <a:spAutoFit/>
          </a:bodyPr>
          <a:lstStyle/>
          <a:p>
            <a:pPr xmlns:a="http://schemas.openxmlformats.org/drawingml/2006/main" lvl="0">
              <a:defRPr/>
            </a:pPr>
            <a:r xmlns:a="http://schemas.openxmlformats.org/drawingml/2006/main">
              <a:rPr lang="yo" altLang="ko-KR" sz="2400">
                <a:solidFill>
                  <a:schemeClr val="tx1">
                    <a:lumMod val="65000"/>
                    <a:lumOff val="35000"/>
                  </a:schemeClr>
                </a:solidFill>
              </a:rPr>
              <a:t>To ojlẹ enẹ mẹ, Pita lọsu mọ numimọ de to odẹ̀ mẹ. Ọlọ́run fún un ní ẹran láti ọ̀run tí àwọn Júù kò lè jẹ, ó sì pàṣẹ pé kí ó jẹ.</a:t>
            </a:r>
            <a:r xmlns:a="http://schemas.openxmlformats.org/drawingml/2006/main">
              <a:rPr lang="yo" altLang="en-US" sz="2400">
                <a:solidFill>
                  <a:schemeClr val="tx1">
                    <a:lumMod val="65000"/>
                    <a:lumOff val="35000"/>
                  </a:schemeClr>
                </a:solidFill>
              </a:rPr>
              <a:t> </a:t>
            </a:r>
            <a:r xmlns:a="http://schemas.openxmlformats.org/drawingml/2006/main">
              <a:rPr lang="yo" altLang="ko-KR" sz="2400">
                <a:solidFill>
                  <a:schemeClr val="tx1">
                    <a:lumMod val="65000"/>
                    <a:lumOff val="35000"/>
                  </a:schemeClr>
                </a:solidFill>
              </a:rPr>
              <a:t>“Ẹ má ṣe pè ohunkohun ní aláìmọ́ tí Ọlọrun ti sọ di mímọ́.”</a:t>
            </a:r>
            <a:endParaRPr xmlns:a="http://schemas.openxmlformats.org/drawingml/2006/main" lang="ko-KR" altLang="en-US" sz="2400">
              <a:solidFill>
                <a:schemeClr val="tx1">
                  <a:lumMod val="65000"/>
                  <a:lumOff val="35000"/>
                </a:schemeClr>
              </a:solidFill>
            </a:endParaRPr>
          </a:p>
        </p:txBody>
      </p:sp>
      <p:pic>
        <p:nvPicPr>
          <p:cNvPr id="4" name="그림 3"/>
          <p:cNvPicPr>
            <a:picLocks noChangeAspect="1"/>
          </p:cNvPicPr>
          <p:nvPr/>
        </p:nvPicPr>
        <p:blipFill rotWithShape="1">
          <a:blip r:embed="rId3"/>
          <a:stretch>
            <a:fillRect/>
          </a:stretch>
        </p:blipFill>
        <p:spPr>
          <a:xfrm>
            <a:off x="0" y="-1"/>
            <a:ext cx="9144000" cy="565767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288340"/>
            <a:ext cx="9134646" cy="1558230"/>
          </a:xfrm>
          <a:prstGeom prst="rect">
            <a:avLst/>
          </a:prstGeom>
          <a:noFill/>
        </p:spPr>
        <p:txBody>
          <a:bodyPr wrap="square">
            <a:spAutoFit/>
          </a:bodyPr>
          <a:lstStyle/>
          <a:p>
            <a:pPr xmlns:a="http://schemas.openxmlformats.org/drawingml/2006/main" lvl="0">
              <a:defRPr/>
            </a:pPr>
            <a:r xmlns:a="http://schemas.openxmlformats.org/drawingml/2006/main">
              <a:rPr lang="yo" altLang="ko-KR" sz="3200">
                <a:solidFill>
                  <a:schemeClr val="tx1">
                    <a:lumMod val="65000"/>
                    <a:lumOff val="35000"/>
                  </a:schemeClr>
                </a:solidFill>
              </a:rPr>
              <a:t>To godo mẹ, Pita hodo sunnu he Kọneliọsi dohlan lẹ bo yì owhé Kọneliọsi tọn gbè.</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rcRect l="20" t="160" r="20" b="200"/>
          <a:stretch>
            <a:fillRect/>
          </a:stretch>
        </p:blipFill>
        <p:spPr>
          <a:xfrm>
            <a:off x="0" y="-1"/>
            <a:ext cx="9144000" cy="515719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9050" y="5309900"/>
            <a:ext cx="9107238" cy="1555720"/>
          </a:xfrm>
          <a:prstGeom prst="rect">
            <a:avLst/>
          </a:prstGeom>
          <a:noFill/>
        </p:spPr>
        <p:txBody>
          <a:bodyPr wrap="square">
            <a:spAutoFit/>
          </a:bodyPr>
          <a:lstStyle/>
          <a:p>
            <a:pPr xmlns:a="http://schemas.openxmlformats.org/drawingml/2006/main" lvl="0">
              <a:defRPr/>
            </a:pPr>
            <a:r xmlns:a="http://schemas.openxmlformats.org/drawingml/2006/main">
              <a:rPr lang="yo" altLang="ko-KR" sz="2400">
                <a:solidFill>
                  <a:schemeClr val="tx1">
                    <a:lumMod val="65000"/>
                    <a:lumOff val="35000"/>
                  </a:schemeClr>
                </a:solidFill>
              </a:rPr>
              <a:t>Peteru waasu Jesu ati ihinrere naa fun Kọniliu ati idile rẹ̀. Nigbana ni Ẹmi Mimọ sọkalẹ sori wọn. Ó mọ̀ nípa wíwo èyí; "Ani awọn keferi le wa ni fipamọ ti o ba ti won gbagbo ninu Jesu!"</a:t>
            </a:r>
            <a:endParaRPr xmlns:a="http://schemas.openxmlformats.org/drawingml/2006/main" lang="en-US" altLang="ko-KR" sz="2400">
              <a:solidFill>
                <a:schemeClr val="tx1">
                  <a:lumMod val="65000"/>
                  <a:lumOff val="35000"/>
                </a:schemeClr>
              </a:solidFill>
            </a:endParaRPr>
          </a:p>
        </p:txBody>
      </p:sp>
      <p:pic>
        <p:nvPicPr>
          <p:cNvPr id="6" name="그림 5"/>
          <p:cNvPicPr>
            <a:picLocks noChangeAspect="1"/>
          </p:cNvPicPr>
          <p:nvPr/>
        </p:nvPicPr>
        <p:blipFill rotWithShape="1">
          <a:blip r:embed="rId2"/>
          <a:srcRect l="10" t="40" r="30" b="170"/>
          <a:stretch>
            <a:fillRect/>
          </a:stretch>
        </p:blipFill>
        <p:spPr>
          <a:xfrm>
            <a:off x="0" y="-248"/>
            <a:ext cx="9144000" cy="51574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yo" altLang="ko-KR" sz="4000"/>
              <a:t>Eko Oni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75355" y="10369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72366"/>
            <a:ext cx="983695" cy="648072"/>
          </a:xfrm>
          <a:prstGeom prst="rect">
            <a:avLst/>
          </a:prstGeom>
          <a:noFill/>
        </p:spPr>
      </p:pic>
      <p:sp>
        <p:nvSpPr>
          <p:cNvPr id="17" name="TextBox 16"/>
          <p:cNvSpPr txBox="1"/>
          <p:nvPr/>
        </p:nvSpPr>
        <p:spPr>
          <a:xfrm>
            <a:off x="323528" y="1124744"/>
            <a:ext cx="8663919" cy="3712051"/>
          </a:xfrm>
          <a:prstGeom prst="rect">
            <a:avLst/>
          </a:prstGeom>
          <a:noFill/>
        </p:spPr>
        <p:txBody>
          <a:bodyPr wrap="square">
            <a:spAutoFit/>
          </a:bodyPr>
          <a:lstStyle/>
          <a:p>
            <a:pPr xmlns:a="http://schemas.openxmlformats.org/drawingml/2006/main" algn="ctr">
              <a:defRPr/>
            </a:pPr>
            <a:r xmlns:a="http://schemas.openxmlformats.org/drawingml/2006/main">
              <a:rPr lang="yo" altLang="ko-KR" sz="3400">
                <a:solidFill>
                  <a:schemeClr val="tx1">
                    <a:lumMod val="65000"/>
                    <a:lumOff val="35000"/>
                  </a:schemeClr>
                </a:solidFill>
              </a:rPr>
              <a:t>Peteru ro pe awọn Ju nikan ni o le gbagbọ ninu Jesu ki wọn si ni igbala.</a:t>
            </a:r>
            <a:endParaRPr xmlns:a="http://schemas.openxmlformats.org/drawingml/2006/main" lang="en-US" altLang="ko-KR" sz="3400">
              <a:solidFill>
                <a:schemeClr val="tx1">
                  <a:lumMod val="65000"/>
                  <a:lumOff val="35000"/>
                </a:schemeClr>
              </a:solidFill>
            </a:endParaRPr>
          </a:p>
          <a:p>
            <a:pPr xmlns:a="http://schemas.openxmlformats.org/drawingml/2006/main" algn="ctr">
              <a:defRPr/>
            </a:pPr>
            <a:r xmlns:a="http://schemas.openxmlformats.org/drawingml/2006/main">
              <a:rPr lang="yo" altLang="ko-KR" sz="3400">
                <a:solidFill>
                  <a:schemeClr val="tx1">
                    <a:lumMod val="65000"/>
                    <a:lumOff val="35000"/>
                  </a:schemeClr>
                </a:solidFill>
              </a:rPr>
              <a:t>Ṣugbọn ihinrere Ọlọrun ko ni iyasoto laarin gbogbo eniyan agbaye.</a:t>
            </a:r>
            <a:endParaRPr xmlns:a="http://schemas.openxmlformats.org/drawingml/2006/main" lang="en-US" altLang="ko-KR" sz="3400">
              <a:solidFill>
                <a:schemeClr val="tx1">
                  <a:lumMod val="65000"/>
                  <a:lumOff val="35000"/>
                </a:schemeClr>
              </a:solidFill>
            </a:endParaRPr>
          </a:p>
          <a:p>
            <a:pPr xmlns:a="http://schemas.openxmlformats.org/drawingml/2006/main" algn="ctr">
              <a:defRPr/>
            </a:pPr>
            <a:r xmlns:a="http://schemas.openxmlformats.org/drawingml/2006/main">
              <a:rPr lang="yo" altLang="ko-KR" sz="3400">
                <a:solidFill>
                  <a:schemeClr val="tx1">
                    <a:lumMod val="65000"/>
                    <a:lumOff val="35000"/>
                  </a:schemeClr>
                </a:solidFill>
              </a:rPr>
              <a:t>A ni lati waasu ihinrere fun gbogbo eniyan ni agbaye ki wọn le ni igbala.</a:t>
            </a:r>
            <a:endParaRPr xmlns:a="http://schemas.openxmlformats.org/drawingml/2006/main" lang="en-US" altLang="ko-KR" sz="34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yo" altLang="ko-KR" sz="3200">
                <a:solidFill>
                  <a:schemeClr val="tx1">
                    <a:lumMod val="65000"/>
                    <a:lumOff val="35000"/>
                  </a:schemeClr>
                </a:solidFill>
              </a:rPr>
              <a:t>Jésù mú Pétérù, Jákọ́bù àti Jòhánù pẹ̀lú rẹ̀, ó sì mú wọn gòkè lọ sí orí òkè ńlá kan ní àwọn nìkan.</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4933" y="0"/>
            <a:ext cx="9175579" cy="5672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145993"/>
            <a:ext cx="4053592" cy="584775"/>
          </a:xfrm>
          <a:prstGeom prst="rect">
            <a:avLst/>
          </a:prstGeom>
          <a:noFill/>
        </p:spPr>
        <p:txBody>
          <a:bodyPr wrap="square">
            <a:spAutoFit/>
          </a:bodyPr>
          <a:lstStyle/>
          <a:p>
            <a:pPr xmlns:a="http://schemas.openxmlformats.org/drawingml/2006/main" algn="ctr">
              <a:defRPr/>
            </a:pPr>
            <a:r xmlns:a="http://schemas.openxmlformats.org/drawingml/2006/main">
              <a:rPr lang="yo" altLang="ko-KR" sz="3200"/>
              <a:t>Ta ni Jesu?</a:t>
            </a:r>
            <a:r xmlns:a="http://schemas.openxmlformats.org/drawingml/2006/main">
              <a:rPr lang="yo"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0501" y="6472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yo" altLang="ko-KR" sz="3600">
                <a:solidFill>
                  <a:srgbClr val="0070c0"/>
                </a:solidFill>
              </a:rPr>
              <a:t>Jesu..</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lang="yo" altLang="ko-KR" sz="3600">
                <a:solidFill>
                  <a:schemeClr val="tx1">
                    <a:lumMod val="65000"/>
                    <a:lumOff val="35000"/>
                  </a:schemeClr>
                </a:solidFill>
              </a:rPr>
              <a:t>Jesu fi igbala fun gbogbo eniyan ti o gbagbọ ninu rẹ, laiwo ti orilẹ-ede tabi ipo.</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yo" altLang="ko-KR" sz="4000">
                <a:solidFill>
                  <a:srgbClr val="ff0000"/>
                </a:solidFill>
              </a:rPr>
              <a:t>Oni adanwo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5959133" y="11779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76868" y="82696"/>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lang="yo" altLang="ko-KR" sz="3200">
                <a:solidFill>
                  <a:schemeClr val="tx1">
                    <a:lumMod val="65000"/>
                    <a:lumOff val="35000"/>
                  </a:schemeClr>
                </a:solidFill>
              </a:rPr>
              <a:t>Ìran wo ni Pétérù rí nígbà tó ń gbàdúrà?</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yo" altLang="en-US" sz="2800">
                <a:solidFill>
                  <a:schemeClr val="tx1">
                    <a:lumMod val="65000"/>
                    <a:lumOff val="35000"/>
                  </a:schemeClr>
                </a:solidFill>
              </a:rPr>
              <a:t>① </a:t>
            </a:r>
            <a:r xmlns:a="http://schemas.openxmlformats.org/drawingml/2006/main">
              <a:rPr lang="yo" altLang="ko-KR" sz="2800">
                <a:solidFill>
                  <a:schemeClr val="tx1">
                    <a:lumMod val="65000"/>
                    <a:lumOff val="35000"/>
                  </a:schemeClr>
                </a:solidFill>
              </a:rPr>
              <a:t>Jesu sokale lati orun.</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yo" altLang="en-US" sz="2800">
                <a:solidFill>
                  <a:schemeClr val="tx1">
                    <a:lumMod val="65000"/>
                    <a:lumOff val="35000"/>
                  </a:schemeClr>
                </a:solidFill>
              </a:rPr>
              <a:t>② </a:t>
            </a:r>
            <a:r xmlns:a="http://schemas.openxmlformats.org/drawingml/2006/main">
              <a:rPr lang="yo" altLang="ko-KR" sz="2800">
                <a:solidFill>
                  <a:schemeClr val="tx1">
                    <a:lumMod val="65000"/>
                    <a:lumOff val="35000"/>
                  </a:schemeClr>
                </a:solidFill>
              </a:rPr>
              <a:t>Bibeli ti n sokale lati orun.</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yo" altLang="en-US" sz="2800">
                <a:solidFill>
                  <a:schemeClr val="tx1">
                    <a:lumMod val="65000"/>
                    <a:lumOff val="35000"/>
                  </a:schemeClr>
                </a:solidFill>
              </a:rPr>
              <a:t>③ </a:t>
            </a:r>
            <a:r xmlns:a="http://schemas.openxmlformats.org/drawingml/2006/main">
              <a:rPr lang="yo" altLang="ko-KR" sz="2800">
                <a:solidFill>
                  <a:schemeClr val="tx1">
                    <a:lumMod val="65000"/>
                    <a:lumOff val="35000"/>
                  </a:schemeClr>
                </a:solidFill>
              </a:rPr>
              <a:t>Awon angeli ti o sokale lat‘orun.</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954107"/>
          </a:xfrm>
          <a:prstGeom prst="rect">
            <a:avLst/>
          </a:prstGeom>
          <a:noFill/>
        </p:spPr>
        <p:txBody>
          <a:bodyPr wrap="square">
            <a:spAutoFit/>
          </a:bodyPr>
          <a:lstStyle/>
          <a:p>
            <a:pPr xmlns:a="http://schemas.openxmlformats.org/drawingml/2006/main" lvl="0">
              <a:defRPr/>
            </a:pPr>
            <a:r xmlns:a="http://schemas.openxmlformats.org/drawingml/2006/main">
              <a:rPr lang="yo" altLang="en-US" sz="2800">
                <a:solidFill>
                  <a:schemeClr val="tx1">
                    <a:lumMod val="65000"/>
                    <a:lumOff val="35000"/>
                  </a:schemeClr>
                </a:solidFill>
              </a:rPr>
              <a:t>④ </a:t>
            </a:r>
            <a:r xmlns:a="http://schemas.openxmlformats.org/drawingml/2006/main">
              <a:rPr lang="yo" altLang="ko-KR" sz="2800">
                <a:solidFill>
                  <a:schemeClr val="tx1">
                    <a:lumMod val="65000"/>
                    <a:lumOff val="35000"/>
                  </a:schemeClr>
                </a:solidFill>
              </a:rPr>
              <a:t>Awọn ẹranko ti awọn Ju ko le jẹ ti ọrun sọkalẹ wá.</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01040" y="5138028"/>
            <a:ext cx="8712968" cy="954107"/>
          </a:xfrm>
          <a:prstGeom prst="rect">
            <a:avLst/>
          </a:prstGeom>
          <a:noFill/>
        </p:spPr>
        <p:txBody>
          <a:bodyPr wrap="square">
            <a:spAutoFit/>
          </a:bodyPr>
          <a:lstStyle/>
          <a:p>
            <a:pPr xmlns:a="http://schemas.openxmlformats.org/drawingml/2006/main" lvl="0">
              <a:defRPr/>
            </a:pPr>
            <a:r xmlns:a="http://schemas.openxmlformats.org/drawingml/2006/main">
              <a:rPr lang="yo" altLang="en-US" sz="2800">
                <a:solidFill>
                  <a:srgbClr val="ff0000"/>
                </a:solidFill>
              </a:rPr>
              <a:t>④ </a:t>
            </a:r>
            <a:r xmlns:a="http://schemas.openxmlformats.org/drawingml/2006/main">
              <a:rPr lang="yo" altLang="ko-KR" sz="2800">
                <a:solidFill>
                  <a:srgbClr val="ff0000"/>
                </a:solidFill>
              </a:rPr>
              <a:t>Awọn ẹranko ti awọn Ju ko le jẹ ti ọrun sọkalẹ wá.</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5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7931" y="9945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yo" altLang="ko-KR" sz="4000"/>
              <a:t>Oro Oni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52256"/>
            <a:ext cx="983695" cy="648072"/>
          </a:xfrm>
          <a:prstGeom prst="rect">
            <a:avLst/>
          </a:prstGeom>
          <a:noFill/>
        </p:spPr>
      </p:pic>
      <p:sp>
        <p:nvSpPr>
          <p:cNvPr id="23" name="TextBox 22"/>
          <p:cNvSpPr txBox="1"/>
          <p:nvPr/>
        </p:nvSpPr>
        <p:spPr>
          <a:xfrm>
            <a:off x="467543" y="1282936"/>
            <a:ext cx="8208912" cy="2290080"/>
          </a:xfrm>
          <a:prstGeom prst="rect">
            <a:avLst/>
          </a:prstGeom>
          <a:noFill/>
        </p:spPr>
        <p:txBody>
          <a:bodyPr wrap="square">
            <a:spAutoFit/>
          </a:bodyPr>
          <a:lstStyle/>
          <a:p>
            <a:pPr xmlns:a="http://schemas.openxmlformats.org/drawingml/2006/main" lvl="0">
              <a:defRPr/>
            </a:pPr>
            <a:r xmlns:a="http://schemas.openxmlformats.org/drawingml/2006/main">
              <a:rPr lang="yo" altLang="ko-KR" sz="3600"/>
              <a:t>Ẹnu ya àwọn onígbàgbọ́ onílà tí wọ́n bá Peteru wá pé a ti tú ẹ̀bùn Ẹ̀mí Mímọ́ sórí àwọn Keferi pàápàá.</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yo" altLang="ko-KR" sz="2800">
                <a:solidFill>
                  <a:schemeClr val="tx1">
                    <a:lumMod val="65000"/>
                    <a:lumOff val="35000"/>
                  </a:schemeClr>
                </a:solidFill>
              </a:rPr>
              <a:t>Iṣe 10:</a:t>
            </a:r>
            <a:r xmlns:a="http://schemas.openxmlformats.org/drawingml/2006/main">
              <a:rPr lang="yo" altLang="en-US" sz="2800">
                <a:solidFill>
                  <a:schemeClr val="tx1">
                    <a:lumMod val="65000"/>
                    <a:lumOff val="35000"/>
                  </a:schemeClr>
                </a:solidFill>
              </a:rPr>
              <a:t> </a:t>
            </a:r>
            <a:r xmlns:a="http://schemas.openxmlformats.org/drawingml/2006/main">
              <a:rPr lang="yo" altLang="ko-KR" sz="2800">
                <a:solidFill>
                  <a:schemeClr val="tx1">
                    <a:lumMod val="65000"/>
                    <a:lumOff val="35000"/>
                  </a:schemeClr>
                </a:solidFill>
              </a:rPr>
              <a:t>45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yo" altLang="ko-KR" b="1">
                <a:solidFill>
                  <a:schemeClr val="tx1">
                    <a:lumMod val="50000"/>
                    <a:lumOff val="50000"/>
                  </a:schemeClr>
                </a:solidFill>
              </a:rPr>
              <a:t>No.. 95 Ọrọ Ọlọrun</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915732"/>
          </a:xfrm>
          <a:prstGeom prst="rect">
            <a:avLst/>
          </a:prstGeom>
          <a:noFill/>
        </p:spPr>
        <p:txBody>
          <a:bodyPr wrap="square">
            <a:spAutoFit/>
          </a:bodyPr>
          <a:lstStyle/>
          <a:p>
            <a:pPr xmlns:a="http://schemas.openxmlformats.org/drawingml/2006/main" algn="ctr">
              <a:defRPr/>
            </a:pPr>
            <a:r xmlns:a="http://schemas.openxmlformats.org/drawingml/2006/main">
              <a:rPr lang="yo" altLang="ko-KR" sz="4000"/>
              <a:t>Orin iyin</a:t>
            </a:r>
            <a:endParaRPr xmlns:a="http://schemas.openxmlformats.org/drawingml/2006/main" lang="en-US" altLang="ko-KR" sz="4000"/>
          </a:p>
          <a:p>
            <a:pPr xmlns:a="http://schemas.openxmlformats.org/drawingml/2006/main" algn="ctr">
              <a:defRPr/>
            </a:pPr>
            <a:r xmlns:a="http://schemas.openxmlformats.org/drawingml/2006/main">
              <a:rPr lang="yo" altLang="ko-KR" sz="4000"/>
              <a:t>ani ninu tubu</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064474" y="2060848"/>
            <a:ext cx="5079526" cy="38194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213623"/>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yo" altLang="ko-KR" sz="4000"/>
              <a:t>Oro Oni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1643" y="495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467543" y="1556792"/>
            <a:ext cx="8208912" cy="2289403"/>
          </a:xfrm>
          <a:prstGeom prst="rect">
            <a:avLst/>
          </a:prstGeom>
          <a:noFill/>
        </p:spPr>
        <p:txBody>
          <a:bodyPr wrap="square">
            <a:spAutoFit/>
          </a:bodyPr>
          <a:lstStyle/>
          <a:p>
            <a:pPr xmlns:a="http://schemas.openxmlformats.org/drawingml/2006/main" lvl="0">
              <a:defRPr/>
            </a:pPr>
            <a:r xmlns:a="http://schemas.openxmlformats.org/drawingml/2006/main">
              <a:rPr lang="yo" altLang="ko-KR" sz="3600"/>
              <a:t>Ní nǹkan bí ọ̀gànjọ́ òru Pọ́ọ̀lù àti Sílà ń gbàdúrà, wọ́n sì ń kọ orin ìyìn sí Ọlọ́run, àwọn ẹlẹ́wọ̀n yòókù sì ń fetí sí wọn.</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yo" altLang="ko-KR" sz="2800">
                <a:solidFill>
                  <a:schemeClr val="tx1">
                    <a:lumMod val="65000"/>
                    <a:lumOff val="35000"/>
                  </a:schemeClr>
                </a:solidFill>
              </a:rPr>
              <a:t>Iṣe</a:t>
            </a:r>
            <a:r xmlns:a="http://schemas.openxmlformats.org/drawingml/2006/main">
              <a:rPr lang="yo" altLang="en-US" sz="2800">
                <a:solidFill>
                  <a:schemeClr val="tx1">
                    <a:lumMod val="65000"/>
                    <a:lumOff val="35000"/>
                  </a:schemeClr>
                </a:solidFill>
              </a:rPr>
              <a:t> </a:t>
            </a:r>
            <a:r xmlns:a="http://schemas.openxmlformats.org/drawingml/2006/main">
              <a:rPr lang="yo" altLang="ko-KR" sz="2800">
                <a:solidFill>
                  <a:schemeClr val="tx1">
                    <a:lumMod val="65000"/>
                    <a:lumOff val="35000"/>
                  </a:schemeClr>
                </a:solidFill>
              </a:rPr>
              <a:t>16:</a:t>
            </a:r>
            <a:r xmlns:a="http://schemas.openxmlformats.org/drawingml/2006/main">
              <a:rPr lang="yo" altLang="en-US" sz="2800">
                <a:solidFill>
                  <a:schemeClr val="tx1">
                    <a:lumMod val="65000"/>
                    <a:lumOff val="35000"/>
                  </a:schemeClr>
                </a:solidFill>
              </a:rPr>
              <a:t> </a:t>
            </a:r>
            <a:r xmlns:a="http://schemas.openxmlformats.org/drawingml/2006/main">
              <a:rPr lang="yo" altLang="ko-KR" sz="2800">
                <a:solidFill>
                  <a:schemeClr val="tx1">
                    <a:lumMod val="65000"/>
                    <a:lumOff val="35000"/>
                  </a:schemeClr>
                </a:solidFill>
              </a:rPr>
              <a:t>25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326" y="5473005"/>
            <a:ext cx="9134632" cy="1373565"/>
          </a:xfrm>
          <a:prstGeom prst="rect">
            <a:avLst/>
          </a:prstGeom>
          <a:noFill/>
        </p:spPr>
        <p:txBody>
          <a:bodyPr wrap="square">
            <a:spAutoFit/>
          </a:bodyPr>
          <a:lstStyle/>
          <a:p>
            <a:pPr xmlns:a="http://schemas.openxmlformats.org/drawingml/2006/main" lvl="0">
              <a:defRPr/>
            </a:pPr>
            <a:r xmlns:a="http://schemas.openxmlformats.org/drawingml/2006/main">
              <a:rPr lang="yo" altLang="ko-KR" sz="2800">
                <a:solidFill>
                  <a:schemeClr val="tx1">
                    <a:lumMod val="65000"/>
                    <a:lumOff val="35000"/>
                  </a:schemeClr>
                </a:solidFill>
              </a:rPr>
              <a:t>Pọ́ọ̀lù àti Sílà sa gbogbo ipá wọn láti wàásù ìhìn rere ní Fílípì. Ṣùgbọ́n àwọn tí ó kórìíra rẹ̀ lu Pọ́ọ̀lù àti Sílà, wọ́n sì fi wọ́n sẹ́wọ̀n.</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5004048" cy="5473005"/>
          </a:xfrm>
          <a:prstGeom prst="rect">
            <a:avLst/>
          </a:prstGeom>
        </p:spPr>
      </p:pic>
      <p:pic>
        <p:nvPicPr>
          <p:cNvPr id="4" name="그림 3"/>
          <p:cNvPicPr>
            <a:picLocks noChangeAspect="1"/>
          </p:cNvPicPr>
          <p:nvPr/>
        </p:nvPicPr>
        <p:blipFill rotWithShape="1">
          <a:blip r:embed="rId3"/>
          <a:srcRect l="30" r="60"/>
          <a:stretch>
            <a:fillRect/>
          </a:stretch>
        </p:blipFill>
        <p:spPr>
          <a:xfrm>
            <a:off x="4572000" y="0"/>
            <a:ext cx="4565958" cy="545105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6122" y="5805264"/>
            <a:ext cx="9134646" cy="954107"/>
          </a:xfrm>
          <a:prstGeom prst="rect">
            <a:avLst/>
          </a:prstGeom>
          <a:noFill/>
        </p:spPr>
        <p:txBody>
          <a:bodyPr wrap="square">
            <a:spAutoFit/>
          </a:bodyPr>
          <a:lstStyle/>
          <a:p>
            <a:pPr xmlns:a="http://schemas.openxmlformats.org/drawingml/2006/main" lvl="0">
              <a:defRPr/>
            </a:pPr>
            <a:r xmlns:a="http://schemas.openxmlformats.org/drawingml/2006/main">
              <a:rPr lang="yo" altLang="ko-KR" sz="2800">
                <a:solidFill>
                  <a:schemeClr val="tx1">
                    <a:lumMod val="65000"/>
                    <a:lumOff val="35000"/>
                  </a:schemeClr>
                </a:solidFill>
              </a:rPr>
              <a:t>Paulu ati Sila gbadura ati yin Ọlọrun paapaa ninu tubu. Gbogbo eniyan ti o wa ninu tubu gbọ eyi.</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66124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1533" y="5042118"/>
            <a:ext cx="9078915" cy="1794927"/>
          </a:xfrm>
          <a:prstGeom prst="rect">
            <a:avLst/>
          </a:prstGeom>
          <a:noFill/>
        </p:spPr>
        <p:txBody>
          <a:bodyPr wrap="square">
            <a:spAutoFit/>
          </a:bodyPr>
          <a:lstStyle/>
          <a:p>
            <a:pPr xmlns:a="http://schemas.openxmlformats.org/drawingml/2006/main" lvl="0">
              <a:defRPr/>
            </a:pPr>
            <a:r xmlns:a="http://schemas.openxmlformats.org/drawingml/2006/main">
              <a:rPr lang="yo" altLang="ko-KR" sz="2800">
                <a:solidFill>
                  <a:schemeClr val="tx1">
                    <a:lumMod val="65000"/>
                    <a:lumOff val="35000"/>
                  </a:schemeClr>
                </a:solidFill>
              </a:rPr>
              <a:t>Lẹ́yìn náà lójijì, ìmìtìtì ilẹ̀ ńlá kan bẹ̀rẹ̀ débi pé gbogbo ilẹ̀kùn ẹ̀wọ̀n ṣí sílẹ̀. Ọgbà ẹ̀wọ̀n náà ṣàníyàn gidigidi nítorí ó rò pé àwọn ẹlẹ́wọ̀n ti sá lọ.</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0" y="1"/>
            <a:ext cx="9144000" cy="501317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733256"/>
            <a:ext cx="9134646" cy="941863"/>
          </a:xfrm>
          <a:prstGeom prst="rect">
            <a:avLst/>
          </a:prstGeom>
          <a:noFill/>
        </p:spPr>
        <p:txBody>
          <a:bodyPr wrap="square">
            <a:spAutoFit/>
          </a:bodyPr>
          <a:lstStyle/>
          <a:p>
            <a:pPr xmlns:a="http://schemas.openxmlformats.org/drawingml/2006/main" lvl="0">
              <a:defRPr/>
            </a:pPr>
            <a:r xmlns:a="http://schemas.openxmlformats.org/drawingml/2006/main">
              <a:rPr lang="yo" altLang="ko-KR" sz="2800">
                <a:solidFill>
                  <a:schemeClr val="tx1">
                    <a:lumMod val="65000"/>
                    <a:lumOff val="35000"/>
                  </a:schemeClr>
                </a:solidFill>
              </a:rPr>
              <a:t>Pọ́ọ̀lù kígbe pé, “Ẹ má ṣe ṣàníyàn! Gbogbo wa la wa nibi!” “Alàgbà, kí ni kí n ṣe kí n lè là?” Jailer beere.</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9354" y="-99392"/>
            <a:ext cx="9144000" cy="568863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524" y="5042118"/>
            <a:ext cx="9107238" cy="1794927"/>
          </a:xfrm>
          <a:prstGeom prst="rect">
            <a:avLst/>
          </a:prstGeom>
          <a:noFill/>
        </p:spPr>
        <p:txBody>
          <a:bodyPr wrap="square">
            <a:spAutoFit/>
          </a:bodyPr>
          <a:lstStyle/>
          <a:p>
            <a:pPr xmlns:a="http://schemas.openxmlformats.org/drawingml/2006/main" lvl="0">
              <a:defRPr/>
            </a:pPr>
            <a:r xmlns:a="http://schemas.openxmlformats.org/drawingml/2006/main">
              <a:rPr lang="yo" altLang="ko-KR" sz="2800">
                <a:solidFill>
                  <a:schemeClr val="tx1">
                    <a:lumMod val="65000"/>
                    <a:lumOff val="35000"/>
                  </a:schemeClr>
                </a:solidFill>
              </a:rPr>
              <a:t>"Gba Jesu Oluwa gbo, nigbana a o gba iwo ati idile re la!" Ní wákàtí náà ní òru, onítúbú mú wọn, ó sì fọ ọgbẹ́ wọn; lẹ́sẹ̀kẹsẹ̀, òun àti gbogbo ìdílé rẹ̀ ṣèrìbọmi.</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494116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9739" y="5311848"/>
            <a:ext cx="9134632" cy="1553772"/>
          </a:xfrm>
          <a:prstGeom prst="rect">
            <a:avLst/>
          </a:prstGeom>
          <a:noFill/>
        </p:spPr>
        <p:txBody>
          <a:bodyPr wrap="square">
            <a:spAutoFit/>
          </a:bodyPr>
          <a:lstStyle/>
          <a:p>
            <a:pPr xmlns:a="http://schemas.openxmlformats.org/drawingml/2006/main" lvl="0">
              <a:defRPr/>
            </a:pPr>
            <a:r xmlns:a="http://schemas.openxmlformats.org/drawingml/2006/main">
              <a:rPr lang="yo" altLang="ko-KR" sz="3200">
                <a:solidFill>
                  <a:schemeClr val="tx1">
                    <a:lumMod val="65000"/>
                    <a:lumOff val="35000"/>
                  </a:schemeClr>
                </a:solidFill>
              </a:rPr>
              <a:t>Níbẹ̀ ni ó ti yí padà níwájú wọn. Ojú rẹ̀ ń ràn bí oòrùn, aṣọ rẹ̀ sì funfun bí ìmọ́lẹ̀.</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466" y="1"/>
            <a:ext cx="9146466"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yo" altLang="ko-KR" sz="4000"/>
              <a:t>Eko Oni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0501" y="10075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00757"/>
            <a:ext cx="983695" cy="648072"/>
          </a:xfrm>
          <a:prstGeom prst="rect">
            <a:avLst/>
          </a:prstGeom>
          <a:noFill/>
        </p:spPr>
      </p:pic>
      <p:sp>
        <p:nvSpPr>
          <p:cNvPr id="17" name="TextBox 16"/>
          <p:cNvSpPr txBox="1"/>
          <p:nvPr/>
        </p:nvSpPr>
        <p:spPr>
          <a:xfrm>
            <a:off x="323528" y="910440"/>
            <a:ext cx="8663919" cy="4507380"/>
          </a:xfrm>
          <a:prstGeom prst="rect">
            <a:avLst/>
          </a:prstGeom>
          <a:noFill/>
        </p:spPr>
        <p:txBody>
          <a:bodyPr wrap="square">
            <a:spAutoFit/>
          </a:bodyPr>
          <a:lstStyle/>
          <a:p>
            <a:pPr xmlns:a="http://schemas.openxmlformats.org/drawingml/2006/main" algn="ctr">
              <a:defRPr/>
            </a:pPr>
            <a:r xmlns:a="http://schemas.openxmlformats.org/drawingml/2006/main">
              <a:rPr lang="yo" altLang="ko-KR" sz="2900">
                <a:solidFill>
                  <a:schemeClr val="tx1">
                    <a:lumMod val="65000"/>
                    <a:lumOff val="35000"/>
                  </a:schemeClr>
                </a:solidFill>
              </a:rPr>
              <a:t>Pọ́ọ̀lù àti Sílà kò já mọ́ nǹkan kan, wọ́n gbàdúrà, wọ́n sì yìn ín.</a:t>
            </a:r>
            <a:endParaRPr xmlns:a="http://schemas.openxmlformats.org/drawingml/2006/main" lang="en-US" altLang="ko-KR" sz="2900">
              <a:solidFill>
                <a:schemeClr val="tx1">
                  <a:lumMod val="65000"/>
                  <a:lumOff val="35000"/>
                </a:schemeClr>
              </a:solidFill>
            </a:endParaRPr>
          </a:p>
          <a:p>
            <a:pPr xmlns:a="http://schemas.openxmlformats.org/drawingml/2006/main" algn="ctr">
              <a:defRPr/>
            </a:pPr>
            <a:r xmlns:a="http://schemas.openxmlformats.org/drawingml/2006/main">
              <a:rPr lang="yo" altLang="ko-KR" sz="2900">
                <a:solidFill>
                  <a:schemeClr val="tx1">
                    <a:lumMod val="65000"/>
                    <a:lumOff val="35000"/>
                  </a:schemeClr>
                </a:solidFill>
              </a:rPr>
              <a:t>bí ó tilẹ̀ jẹ́ pé wọ́n lù wọ́n pa.</a:t>
            </a:r>
            <a:endParaRPr xmlns:a="http://schemas.openxmlformats.org/drawingml/2006/main" lang="en-US" altLang="ko-KR" sz="2900">
              <a:solidFill>
                <a:schemeClr val="tx1">
                  <a:lumMod val="65000"/>
                  <a:lumOff val="35000"/>
                </a:schemeClr>
              </a:solidFill>
            </a:endParaRPr>
          </a:p>
          <a:p>
            <a:pPr xmlns:a="http://schemas.openxmlformats.org/drawingml/2006/main" algn="ctr">
              <a:defRPr/>
            </a:pPr>
            <a:r xmlns:a="http://schemas.openxmlformats.org/drawingml/2006/main">
              <a:rPr lang="yo" altLang="ko-KR" sz="2900">
                <a:solidFill>
                  <a:schemeClr val="tx1">
                    <a:lumMod val="65000"/>
                    <a:lumOff val="35000"/>
                  </a:schemeClr>
                </a:solidFill>
              </a:rPr>
              <a:t>Lẹ́yìn náà, Ọlọ́run ṣí ilẹ̀kùn ọgbà ẹ̀wọ̀n, ó sì fún wọn láǹfààní láti wàásù ìhìn rere</a:t>
            </a:r>
            <a:endParaRPr xmlns:a="http://schemas.openxmlformats.org/drawingml/2006/main" lang="en-US" altLang="ko-KR" sz="2900">
              <a:solidFill>
                <a:schemeClr val="tx1">
                  <a:lumMod val="65000"/>
                  <a:lumOff val="35000"/>
                </a:schemeClr>
              </a:solidFill>
            </a:endParaRPr>
          </a:p>
          <a:p>
            <a:pPr xmlns:a="http://schemas.openxmlformats.org/drawingml/2006/main" algn="ctr">
              <a:defRPr/>
            </a:pPr>
            <a:r xmlns:a="http://schemas.openxmlformats.org/drawingml/2006/main">
              <a:rPr lang="yo" altLang="ko-KR" sz="2900">
                <a:solidFill>
                  <a:schemeClr val="tx1">
                    <a:lumMod val="65000"/>
                    <a:lumOff val="35000"/>
                  </a:schemeClr>
                </a:solidFill>
              </a:rPr>
              <a:t>sí onítúbú àti ìdílé rẹ̀.</a:t>
            </a:r>
            <a:endParaRPr xmlns:a="http://schemas.openxmlformats.org/drawingml/2006/main" lang="en-US" altLang="ko-KR" sz="2900">
              <a:solidFill>
                <a:schemeClr val="tx1">
                  <a:lumMod val="65000"/>
                  <a:lumOff val="35000"/>
                </a:schemeClr>
              </a:solidFill>
            </a:endParaRPr>
          </a:p>
          <a:p>
            <a:pPr xmlns:a="http://schemas.openxmlformats.org/drawingml/2006/main" algn="ctr">
              <a:defRPr/>
            </a:pPr>
            <a:r xmlns:a="http://schemas.openxmlformats.org/drawingml/2006/main">
              <a:rPr lang="yo" altLang="ko-KR" sz="2900">
                <a:solidFill>
                  <a:schemeClr val="tx1">
                    <a:lumMod val="65000"/>
                    <a:lumOff val="35000"/>
                  </a:schemeClr>
                </a:solidFill>
              </a:rPr>
              <a:t>Awọn igba wa ti a ba wa ninu wahala, paapaa.</a:t>
            </a:r>
            <a:endParaRPr xmlns:a="http://schemas.openxmlformats.org/drawingml/2006/main" lang="en-US" altLang="ko-KR" sz="2900">
              <a:solidFill>
                <a:schemeClr val="tx1">
                  <a:lumMod val="65000"/>
                  <a:lumOff val="35000"/>
                </a:schemeClr>
              </a:solidFill>
            </a:endParaRPr>
          </a:p>
          <a:p>
            <a:pPr xmlns:a="http://schemas.openxmlformats.org/drawingml/2006/main" algn="ctr">
              <a:defRPr/>
            </a:pPr>
            <a:r xmlns:a="http://schemas.openxmlformats.org/drawingml/2006/main">
              <a:rPr lang="yo" altLang="ko-KR" sz="2900">
                <a:solidFill>
                  <a:schemeClr val="tx1">
                    <a:lumMod val="65000"/>
                    <a:lumOff val="35000"/>
                  </a:schemeClr>
                </a:solidFill>
              </a:rPr>
              <a:t>Ati pe ti o ko ba fi ara rẹ silẹ ki o tẹsiwaju si adura ati iyin, Ọlọrun yoo gba ọ là</a:t>
            </a:r>
            <a:endParaRPr xmlns:a="http://schemas.openxmlformats.org/drawingml/2006/main" lang="en-US" altLang="ko-KR" sz="2900">
              <a:solidFill>
                <a:schemeClr val="tx1">
                  <a:lumMod val="65000"/>
                  <a:lumOff val="35000"/>
                </a:schemeClr>
              </a:solidFill>
            </a:endParaRPr>
          </a:p>
          <a:p>
            <a:pPr xmlns:a="http://schemas.openxmlformats.org/drawingml/2006/main" algn="ctr">
              <a:defRPr/>
            </a:pPr>
            <a:r xmlns:a="http://schemas.openxmlformats.org/drawingml/2006/main">
              <a:rPr lang="yo" altLang="ko-KR" sz="2900">
                <a:solidFill>
                  <a:schemeClr val="tx1">
                    <a:lumMod val="65000"/>
                    <a:lumOff val="35000"/>
                  </a:schemeClr>
                </a:solidFill>
              </a:rPr>
              <a:t>ni ọna iyalẹnu.</a:t>
            </a:r>
            <a:endParaRPr xmlns:a="http://schemas.openxmlformats.org/drawingml/2006/main" lang="en-US" altLang="ko-KR" sz="29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173894"/>
            <a:ext cx="4053592" cy="584775"/>
          </a:xfrm>
          <a:prstGeom prst="rect">
            <a:avLst/>
          </a:prstGeom>
          <a:noFill/>
        </p:spPr>
        <p:txBody>
          <a:bodyPr wrap="square">
            <a:spAutoFit/>
          </a:bodyPr>
          <a:lstStyle/>
          <a:p>
            <a:pPr xmlns:a="http://schemas.openxmlformats.org/drawingml/2006/main" algn="ctr">
              <a:defRPr/>
            </a:pPr>
            <a:r xmlns:a="http://schemas.openxmlformats.org/drawingml/2006/main">
              <a:rPr lang="yo" altLang="ko-KR" sz="3200"/>
              <a:t>Ta ni Jesu?</a:t>
            </a:r>
            <a:r xmlns:a="http://schemas.openxmlformats.org/drawingml/2006/main">
              <a:rPr lang="yo"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864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4224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yo" altLang="ko-KR" sz="3600">
                <a:solidFill>
                  <a:srgbClr val="0070c0"/>
                </a:solidFill>
              </a:rPr>
              <a:t>Jesu..</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yo" altLang="ko-KR" sz="3600">
                <a:solidFill>
                  <a:schemeClr val="tx1">
                    <a:lumMod val="65000"/>
                    <a:lumOff val="35000"/>
                  </a:schemeClr>
                </a:solidFill>
              </a:rPr>
              <a:t>Jesu fun mi ni agbara lati bori gbogbo inira ati inira.</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yo" altLang="ko-KR" sz="4000"/>
              <a:t>Oni adanwo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48603" y="118352"/>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0190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lang="yo" altLang="ko-KR" sz="3200">
                <a:solidFill>
                  <a:schemeClr val="tx1">
                    <a:lumMod val="65000"/>
                    <a:lumOff val="35000"/>
                  </a:schemeClr>
                </a:solidFill>
              </a:rPr>
              <a:t>Kí ni Pọ́ọ̀lù àti Sílà ṣe nínú ẹ̀wọ̀n??</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yo" altLang="en-US" sz="2800">
                <a:solidFill>
                  <a:schemeClr val="tx1">
                    <a:lumMod val="65000"/>
                    <a:lumOff val="35000"/>
                  </a:schemeClr>
                </a:solidFill>
              </a:rPr>
              <a:t>① </a:t>
            </a:r>
            <a:r xmlns:a="http://schemas.openxmlformats.org/drawingml/2006/main">
              <a:rPr lang="yo" altLang="ko-KR" sz="2800">
                <a:solidFill>
                  <a:schemeClr val="tx1">
                    <a:lumMod val="65000"/>
                    <a:lumOff val="35000"/>
                  </a:schemeClr>
                </a:solidFill>
              </a:rPr>
              <a:t>Won nsokun.</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yo" altLang="en-US" sz="2800">
                <a:solidFill>
                  <a:schemeClr val="tx1">
                    <a:lumMod val="65000"/>
                    <a:lumOff val="35000"/>
                  </a:schemeClr>
                </a:solidFill>
              </a:rPr>
              <a:t>② </a:t>
            </a:r>
            <a:r xmlns:a="http://schemas.openxmlformats.org/drawingml/2006/main">
              <a:rPr lang="yo" altLang="ko-KR" sz="2800">
                <a:solidFill>
                  <a:schemeClr val="tx1">
                    <a:lumMod val="65000"/>
                    <a:lumOff val="35000"/>
                  </a:schemeClr>
                </a:solidFill>
              </a:rPr>
              <a:t>Wọ́n tọrọ ẹ̀mí wọn.</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yo" altLang="en-US" sz="2800">
                <a:solidFill>
                  <a:schemeClr val="tx1">
                    <a:lumMod val="65000"/>
                    <a:lumOff val="35000"/>
                  </a:schemeClr>
                </a:solidFill>
              </a:rPr>
              <a:t>③ </a:t>
            </a:r>
            <a:r xmlns:a="http://schemas.openxmlformats.org/drawingml/2006/main">
              <a:rPr lang="yo" altLang="ko-KR" sz="2800">
                <a:solidFill>
                  <a:schemeClr val="tx1">
                    <a:lumMod val="65000"/>
                    <a:lumOff val="35000"/>
                  </a:schemeClr>
                </a:solidFill>
              </a:rPr>
              <a:t>Wọn jẹ adehun.</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yo" altLang="en-US" sz="2800">
                <a:solidFill>
                  <a:schemeClr val="tx1">
                    <a:lumMod val="65000"/>
                    <a:lumOff val="35000"/>
                  </a:schemeClr>
                </a:solidFill>
              </a:rPr>
              <a:t>④ </a:t>
            </a:r>
            <a:r xmlns:a="http://schemas.openxmlformats.org/drawingml/2006/main">
              <a:rPr lang="yo" altLang="ko-KR" sz="2800">
                <a:solidFill>
                  <a:schemeClr val="tx1">
                    <a:lumMod val="65000"/>
                    <a:lumOff val="35000"/>
                  </a:schemeClr>
                </a:solidFill>
              </a:rPr>
              <a:t>Wọ́n gbadura, wọ́n sì kọ orin ìyìn.</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yo" altLang="en-US" sz="2800">
                <a:solidFill>
                  <a:srgbClr val="ff0000"/>
                </a:solidFill>
              </a:rPr>
              <a:t>④ </a:t>
            </a:r>
            <a:r xmlns:a="http://schemas.openxmlformats.org/drawingml/2006/main">
              <a:rPr lang="yo" altLang="ko-KR" sz="2800">
                <a:solidFill>
                  <a:srgbClr val="ff0000"/>
                </a:solidFill>
              </a:rPr>
              <a:t>Wọ́n gbadura, wọ́n sì kọ orin ìyìn.</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6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213623"/>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yo" altLang="ko-KR" sz="4000"/>
              <a:t>Oro Oni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1643" y="495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467543" y="1143956"/>
            <a:ext cx="8208912" cy="2285044"/>
          </a:xfrm>
          <a:prstGeom prst="rect">
            <a:avLst/>
          </a:prstGeom>
          <a:noFill/>
        </p:spPr>
        <p:txBody>
          <a:bodyPr wrap="square">
            <a:spAutoFit/>
          </a:bodyPr>
          <a:lstStyle/>
          <a:p>
            <a:pPr xmlns:a="http://schemas.openxmlformats.org/drawingml/2006/main" lvl="0">
              <a:defRPr/>
            </a:pPr>
            <a:r xmlns:a="http://schemas.openxmlformats.org/drawingml/2006/main">
              <a:rPr lang="yo" altLang="ko-KR" sz="3600"/>
              <a:t>Ní nǹkan bí ọ̀gànjọ́ òru Pọ́ọ̀lù àti Sílà ń gbàdúrà, wọ́n sì ń kọ orin ìyìn sí Ọlọ́run, àwọn ẹlẹ́wọ̀n yòókù sì ń fetí sí wọn.</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yo" altLang="ko-KR" sz="2800">
                <a:solidFill>
                  <a:schemeClr val="tx1">
                    <a:lumMod val="65000"/>
                    <a:lumOff val="35000"/>
                  </a:schemeClr>
                </a:solidFill>
              </a:rPr>
              <a:t>Iṣe</a:t>
            </a:r>
            <a:r xmlns:a="http://schemas.openxmlformats.org/drawingml/2006/main">
              <a:rPr lang="yo" altLang="en-US" sz="2800">
                <a:solidFill>
                  <a:schemeClr val="tx1">
                    <a:lumMod val="65000"/>
                    <a:lumOff val="35000"/>
                  </a:schemeClr>
                </a:solidFill>
              </a:rPr>
              <a:t> </a:t>
            </a:r>
            <a:r xmlns:a="http://schemas.openxmlformats.org/drawingml/2006/main">
              <a:rPr lang="yo" altLang="ko-KR" sz="2800">
                <a:solidFill>
                  <a:schemeClr val="tx1">
                    <a:lumMod val="65000"/>
                    <a:lumOff val="35000"/>
                  </a:schemeClr>
                </a:solidFill>
              </a:rPr>
              <a:t>16:</a:t>
            </a:r>
            <a:r xmlns:a="http://schemas.openxmlformats.org/drawingml/2006/main">
              <a:rPr lang="yo" altLang="en-US" sz="2800">
                <a:solidFill>
                  <a:schemeClr val="tx1">
                    <a:lumMod val="65000"/>
                    <a:lumOff val="35000"/>
                  </a:schemeClr>
                </a:solidFill>
              </a:rPr>
              <a:t> </a:t>
            </a:r>
            <a:r xmlns:a="http://schemas.openxmlformats.org/drawingml/2006/main">
              <a:rPr lang="yo" altLang="ko-KR" sz="2800">
                <a:solidFill>
                  <a:schemeClr val="tx1">
                    <a:lumMod val="65000"/>
                    <a:lumOff val="35000"/>
                  </a:schemeClr>
                </a:solidFill>
              </a:rPr>
              <a:t>25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yo" altLang="ko-KR" b="1">
                <a:solidFill>
                  <a:schemeClr val="tx1">
                    <a:lumMod val="50000"/>
                    <a:lumOff val="50000"/>
                  </a:schemeClr>
                </a:solidFill>
              </a:rPr>
              <a:t>No. 96 Ọrọ Ọlọrun</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915732"/>
          </a:xfrm>
          <a:prstGeom prst="rect">
            <a:avLst/>
          </a:prstGeom>
          <a:noFill/>
        </p:spPr>
        <p:txBody>
          <a:bodyPr wrap="square">
            <a:spAutoFit/>
          </a:bodyPr>
          <a:lstStyle/>
          <a:p>
            <a:pPr xmlns:a="http://schemas.openxmlformats.org/drawingml/2006/main" algn="ctr">
              <a:defRPr/>
            </a:pPr>
            <a:r xmlns:a="http://schemas.openxmlformats.org/drawingml/2006/main">
              <a:rPr lang="yo" altLang="ko-KR" sz="4000"/>
              <a:t>Paulu waasu Ihinrere fun Ọba</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267355" y="1959038"/>
            <a:ext cx="4876645" cy="382529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yo" altLang="ko-KR" sz="4000"/>
              <a:t>Oro Oni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33499"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05576" y="39657"/>
            <a:ext cx="983695" cy="648072"/>
          </a:xfrm>
          <a:prstGeom prst="rect">
            <a:avLst/>
          </a:prstGeom>
          <a:noFill/>
        </p:spPr>
      </p:pic>
      <p:sp>
        <p:nvSpPr>
          <p:cNvPr id="23" name="TextBox 22"/>
          <p:cNvSpPr txBox="1"/>
          <p:nvPr/>
        </p:nvSpPr>
        <p:spPr>
          <a:xfrm>
            <a:off x="452238" y="1420265"/>
            <a:ext cx="8208912" cy="2825980"/>
          </a:xfrm>
          <a:prstGeom prst="rect">
            <a:avLst/>
          </a:prstGeom>
          <a:noFill/>
        </p:spPr>
        <p:txBody>
          <a:bodyPr wrap="square">
            <a:spAutoFit/>
          </a:bodyPr>
          <a:lstStyle/>
          <a:p>
            <a:pPr xmlns:a="http://schemas.openxmlformats.org/drawingml/2006/main" lvl="0">
              <a:defRPr/>
            </a:pPr>
            <a:r xmlns:a="http://schemas.openxmlformats.org/drawingml/2006/main">
              <a:rPr lang="yo" altLang="ko-KR" sz="3600"/>
              <a:t>Pọ́ọ̀lù dáhùn pé, “Ní àkókò kúkúrú, tàbí kí ó pẹ́, èmi bẹ Ọlọ́run pé, kì í ṣe ìwọ nìkan, ṣùgbọ́n gbogbo àwọn tí ó ń gbọ́ tèmi lónìí lè dà bí èmi, àfi àwọn ẹ̀wọ̀n wọ̀nyí.”</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yo" altLang="ko-KR" sz="2800">
                <a:solidFill>
                  <a:schemeClr val="tx1">
                    <a:lumMod val="65000"/>
                    <a:lumOff val="35000"/>
                  </a:schemeClr>
                </a:solidFill>
              </a:rPr>
              <a:t>Iṣe</a:t>
            </a:r>
            <a:r xmlns:a="http://schemas.openxmlformats.org/drawingml/2006/main">
              <a:rPr lang="yo" altLang="en-US" sz="2800">
                <a:solidFill>
                  <a:schemeClr val="tx1">
                    <a:lumMod val="65000"/>
                    <a:lumOff val="35000"/>
                  </a:schemeClr>
                </a:solidFill>
              </a:rPr>
              <a:t> </a:t>
            </a:r>
            <a:r xmlns:a="http://schemas.openxmlformats.org/drawingml/2006/main">
              <a:rPr lang="yo" altLang="ko-KR" sz="2800">
                <a:solidFill>
                  <a:schemeClr val="tx1">
                    <a:lumMod val="65000"/>
                    <a:lumOff val="35000"/>
                  </a:schemeClr>
                </a:solidFill>
              </a:rPr>
              <a:t>26:</a:t>
            </a:r>
            <a:r xmlns:a="http://schemas.openxmlformats.org/drawingml/2006/main">
              <a:rPr lang="yo" altLang="en-US" sz="2800">
                <a:solidFill>
                  <a:schemeClr val="tx1">
                    <a:lumMod val="65000"/>
                    <a:lumOff val="35000"/>
                  </a:schemeClr>
                </a:solidFill>
              </a:rPr>
              <a:t> </a:t>
            </a:r>
            <a:r xmlns:a="http://schemas.openxmlformats.org/drawingml/2006/main">
              <a:rPr lang="yo" altLang="ko-KR" sz="2800">
                <a:solidFill>
                  <a:schemeClr val="tx1">
                    <a:lumMod val="65000"/>
                    <a:lumOff val="35000"/>
                  </a:schemeClr>
                </a:solidFill>
              </a:rPr>
              <a:t>29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473005"/>
            <a:ext cx="9134632" cy="1373565"/>
          </a:xfrm>
          <a:prstGeom prst="rect">
            <a:avLst/>
          </a:prstGeom>
          <a:noFill/>
        </p:spPr>
        <p:txBody>
          <a:bodyPr wrap="square">
            <a:spAutoFit/>
          </a:bodyPr>
          <a:lstStyle/>
          <a:p>
            <a:pPr xmlns:a="http://schemas.openxmlformats.org/drawingml/2006/main" lvl="0">
              <a:defRPr/>
            </a:pPr>
            <a:r xmlns:a="http://schemas.openxmlformats.org/drawingml/2006/main">
              <a:rPr lang="yo" altLang="ko-KR" sz="2800">
                <a:solidFill>
                  <a:schemeClr val="tx1">
                    <a:lumMod val="65000"/>
                    <a:lumOff val="35000"/>
                  </a:schemeClr>
                </a:solidFill>
              </a:rPr>
              <a:t>Pọ́ọ̀lù wàásù ìhìn rere, ó sì wá di ẹlẹ́wọ̀n ní Jerúsálẹ́mù níkẹyìn. Àgírípà Ọba béèrè nípa ẹ̀ṣẹ̀ Pọ́ọ̀lù ẹlẹ́wọ̀n.</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36512" y="0"/>
            <a:ext cx="9180512"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606" y="5310788"/>
            <a:ext cx="9134646" cy="1554831"/>
          </a:xfrm>
          <a:prstGeom prst="rect">
            <a:avLst/>
          </a:prstGeom>
          <a:noFill/>
        </p:spPr>
        <p:txBody>
          <a:bodyPr wrap="square">
            <a:spAutoFit/>
          </a:bodyPr>
          <a:lstStyle/>
          <a:p>
            <a:pPr xmlns:a="http://schemas.openxmlformats.org/drawingml/2006/main" lvl="0">
              <a:defRPr/>
            </a:pPr>
            <a:r xmlns:a="http://schemas.openxmlformats.org/drawingml/2006/main">
              <a:rPr lang="yo" altLang="ko-KR" sz="3200">
                <a:solidFill>
                  <a:schemeClr val="tx1">
                    <a:lumMod val="65000"/>
                    <a:lumOff val="35000"/>
                  </a:schemeClr>
                </a:solidFill>
              </a:rPr>
              <a:t>"O ni igbanilaaye lati sọ fun ara rẹ!" Àgírípà fún Pọ́ọ̀lù láyè láti bẹ̀rẹ̀ ìgbèjà ara rẹ̀.</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2190"/>
            <a:ext cx="9144000" cy="528901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2542" y="5450997"/>
            <a:ext cx="9078915" cy="1384995"/>
          </a:xfrm>
          <a:prstGeom prst="rect">
            <a:avLst/>
          </a:prstGeom>
          <a:noFill/>
        </p:spPr>
        <p:txBody>
          <a:bodyPr wrap="square">
            <a:spAutoFit/>
          </a:bodyPr>
          <a:lstStyle/>
          <a:p>
            <a:pPr xmlns:a="http://schemas.openxmlformats.org/drawingml/2006/main" lvl="0">
              <a:defRPr/>
            </a:pPr>
            <a:r xmlns:a="http://schemas.openxmlformats.org/drawingml/2006/main">
              <a:rPr lang="yo" altLang="ko-KR" sz="2800">
                <a:solidFill>
                  <a:schemeClr val="tx1">
                    <a:lumMod val="65000"/>
                    <a:lumOff val="35000"/>
                  </a:schemeClr>
                </a:solidFill>
              </a:rPr>
              <a:t>Paulu yí dotẹnmẹ hundote lọ zan nado dọyẹwheho wẹndagbe lọ tọn. "Ọba, Mo nireti pe o le dabi emi ayafi awọn ẹwọn wọnyi!"</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3"/>
          <a:stretch>
            <a:fillRect/>
          </a:stretch>
        </p:blipFill>
        <p:spPr>
          <a:xfrm>
            <a:off x="0" y="22008"/>
            <a:ext cx="9144000" cy="520719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805264"/>
            <a:ext cx="9134646" cy="954107"/>
          </a:xfrm>
          <a:prstGeom prst="rect">
            <a:avLst/>
          </a:prstGeom>
          <a:noFill/>
        </p:spPr>
        <p:txBody>
          <a:bodyPr wrap="square">
            <a:spAutoFit/>
          </a:bodyPr>
          <a:lstStyle/>
          <a:p>
            <a:pPr xmlns:a="http://schemas.openxmlformats.org/drawingml/2006/main" lvl="0">
              <a:defRPr/>
            </a:pPr>
            <a:r xmlns:a="http://schemas.openxmlformats.org/drawingml/2006/main">
              <a:rPr lang="yo" altLang="ko-KR" sz="2800">
                <a:solidFill>
                  <a:schemeClr val="tx1">
                    <a:lumMod val="65000"/>
                    <a:lumOff val="35000"/>
                  </a:schemeClr>
                </a:solidFill>
              </a:rPr>
              <a:t>Ọba kò rí ẹ̀ṣẹ̀ lọ́wọ́ Pọ́ọ̀lù. Pọ́ọ̀lù fẹ́ lọ sí Róòmù láti wàásù ìhìn rere fún Olú Ọba.</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4279"/>
            <a:ext cx="9144000" cy="578098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9589" y="5805264"/>
            <a:ext cx="9144000" cy="1077218"/>
          </a:xfrm>
          <a:prstGeom prst="rect">
            <a:avLst/>
          </a:prstGeom>
          <a:noFill/>
        </p:spPr>
        <p:txBody>
          <a:bodyPr wrap="square">
            <a:spAutoFit/>
          </a:bodyPr>
          <a:lstStyle/>
          <a:p>
            <a:pPr xmlns:a="http://schemas.openxmlformats.org/drawingml/2006/main" lvl="0">
              <a:defRPr/>
            </a:pPr>
            <a:r xmlns:a="http://schemas.openxmlformats.org/drawingml/2006/main">
              <a:rPr lang="yo" altLang="ko-KR" sz="3200">
                <a:solidFill>
                  <a:schemeClr val="tx1">
                    <a:lumMod val="65000"/>
                    <a:lumOff val="35000"/>
                  </a:schemeClr>
                </a:solidFill>
              </a:rPr>
              <a:t>Lẹ́yìn náà, Mósè àti Èlíjà fara hàn wọ́n, wọ́n ń bá Jésù sọ̀rọ̀.</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9391" y="6656"/>
            <a:ext cx="8973879"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487068"/>
            <a:ext cx="9107238" cy="1369026"/>
          </a:xfrm>
          <a:prstGeom prst="rect">
            <a:avLst/>
          </a:prstGeom>
          <a:noFill/>
        </p:spPr>
        <p:txBody>
          <a:bodyPr wrap="square">
            <a:spAutoFit/>
          </a:bodyPr>
          <a:lstStyle/>
          <a:p>
            <a:pPr xmlns:a="http://schemas.openxmlformats.org/drawingml/2006/main" lvl="0">
              <a:defRPr/>
            </a:pPr>
            <a:r xmlns:a="http://schemas.openxmlformats.org/drawingml/2006/main">
              <a:rPr lang="yo" altLang="ko-KR" sz="2800">
                <a:solidFill>
                  <a:schemeClr val="tx1">
                    <a:lumMod val="65000"/>
                    <a:lumOff val="35000"/>
                  </a:schemeClr>
                </a:solidFill>
              </a:rPr>
              <a:t>Lẹ́yìn-ọ̀-rẹyìn, Pọ́ọ̀lù ké sí olú ọba Róòmù. Gẹ́gẹ́ bí ẹlẹ́wọ̀n, Pọ́ọ̀lù wọ ọkọ̀ ojú omi lọ sí ọ̀dọ̀ olú ọba Róòmù.</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6864"/>
            <a:ext cx="9144000" cy="550036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yo" altLang="ko-KR" sz="4000"/>
              <a:t>Eko Oni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67150" y="132390"/>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25112" y="71688"/>
            <a:ext cx="983695" cy="648072"/>
          </a:xfrm>
          <a:prstGeom prst="rect">
            <a:avLst/>
          </a:prstGeom>
          <a:noFill/>
        </p:spPr>
      </p:pic>
      <p:sp>
        <p:nvSpPr>
          <p:cNvPr id="17" name="TextBox 16"/>
          <p:cNvSpPr txBox="1"/>
          <p:nvPr/>
        </p:nvSpPr>
        <p:spPr>
          <a:xfrm>
            <a:off x="240040" y="1142270"/>
            <a:ext cx="8663919" cy="3989800"/>
          </a:xfrm>
          <a:prstGeom prst="rect">
            <a:avLst/>
          </a:prstGeom>
          <a:noFill/>
        </p:spPr>
        <p:txBody>
          <a:bodyPr wrap="square">
            <a:spAutoFit/>
          </a:bodyPr>
          <a:lstStyle/>
          <a:p>
            <a:pPr xmlns:a="http://schemas.openxmlformats.org/drawingml/2006/main" algn="ctr">
              <a:defRPr/>
            </a:pPr>
            <a:r xmlns:a="http://schemas.openxmlformats.org/drawingml/2006/main">
              <a:rPr lang="yo" altLang="ko-KR" sz="3200">
                <a:solidFill>
                  <a:schemeClr val="tx1">
                    <a:lumMod val="65000"/>
                    <a:lumOff val="35000"/>
                  </a:schemeClr>
                </a:solidFill>
              </a:rPr>
              <a:t>Pọ́ọ̀lù jẹ́ ẹlẹ́wọ̀n, àmọ́ ó fi ìgbéraga wàásù ìhìn rere</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yo" altLang="ko-KR" sz="3200">
                <a:solidFill>
                  <a:schemeClr val="tx1">
                    <a:lumMod val="65000"/>
                    <a:lumOff val="35000"/>
                  </a:schemeClr>
                </a:solidFill>
              </a:rPr>
              <a:t>niwaju ọba ti ara rẹ idanwo.</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yo" altLang="ko-KR" sz="3200">
                <a:solidFill>
                  <a:schemeClr val="tx1">
                    <a:lumMod val="65000"/>
                    <a:lumOff val="35000"/>
                  </a:schemeClr>
                </a:solidFill>
              </a:rPr>
              <a:t>Nitoripe ko tiju ihinrere naa, o si gbagbọ pe o jẹ otitọ igberaga.</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yo" altLang="ko-KR" sz="3200">
                <a:solidFill>
                  <a:schemeClr val="tx1">
                    <a:lumMod val="65000"/>
                    <a:lumOff val="35000"/>
                  </a:schemeClr>
                </a:solidFill>
              </a:rPr>
              <a:t>A nilo lati ni igboya ati igboya lati waasu Ihinrere Jesu ẹnikẹni ti a ba pade.</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1418" y="234969"/>
            <a:ext cx="4053592" cy="572751"/>
          </a:xfrm>
          <a:prstGeom prst="rect">
            <a:avLst/>
          </a:prstGeom>
          <a:noFill/>
        </p:spPr>
        <p:txBody>
          <a:bodyPr wrap="square">
            <a:spAutoFit/>
          </a:bodyPr>
          <a:lstStyle/>
          <a:p>
            <a:pPr xmlns:a="http://schemas.openxmlformats.org/drawingml/2006/main" algn="ctr">
              <a:defRPr/>
            </a:pPr>
            <a:r xmlns:a="http://schemas.openxmlformats.org/drawingml/2006/main">
              <a:rPr lang="yo" altLang="ko-KR" sz="3200"/>
              <a:t>Ta ni Jesu?</a:t>
            </a:r>
            <a:r xmlns:a="http://schemas.openxmlformats.org/drawingml/2006/main">
              <a:rPr lang="yo"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20560" y="6560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12172"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yo" altLang="ko-KR" sz="3600">
                <a:solidFill>
                  <a:srgbClr val="0070c0"/>
                </a:solidFill>
              </a:rPr>
              <a:t>Jesu..</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yo" altLang="ko-KR" sz="3600">
                <a:solidFill>
                  <a:schemeClr val="tx1">
                    <a:lumMod val="65000"/>
                    <a:lumOff val="35000"/>
                  </a:schemeClr>
                </a:solidFill>
              </a:rPr>
              <a:t>Jesu ga pupọ ju eniyan ti o ga julọ ni agbaye.</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2697" y="242816"/>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yo" altLang="ko-KR" sz="4000"/>
              <a:t>Oni adanwo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75355" y="7726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89806" y="61465"/>
            <a:ext cx="983695" cy="648072"/>
          </a:xfrm>
          <a:prstGeom prst="rect">
            <a:avLst/>
          </a:prstGeom>
          <a:noFill/>
        </p:spPr>
      </p:pic>
      <p:sp>
        <p:nvSpPr>
          <p:cNvPr id="23" name="TextBox 22"/>
          <p:cNvSpPr txBox="1"/>
          <p:nvPr/>
        </p:nvSpPr>
        <p:spPr>
          <a:xfrm>
            <a:off x="323528" y="1340768"/>
            <a:ext cx="8424936" cy="1077218"/>
          </a:xfrm>
          <a:prstGeom prst="rect">
            <a:avLst/>
          </a:prstGeom>
          <a:noFill/>
        </p:spPr>
        <p:txBody>
          <a:bodyPr wrap="square">
            <a:spAutoFit/>
          </a:bodyPr>
          <a:lstStyle/>
          <a:p>
            <a:pPr xmlns:a="http://schemas.openxmlformats.org/drawingml/2006/main" lvl="0">
              <a:defRPr/>
            </a:pPr>
            <a:r xmlns:a="http://schemas.openxmlformats.org/drawingml/2006/main">
              <a:rPr lang="yo" altLang="ko-KR" sz="3200">
                <a:solidFill>
                  <a:schemeClr val="tx1">
                    <a:lumMod val="65000"/>
                    <a:lumOff val="35000"/>
                  </a:schemeClr>
                </a:solidFill>
              </a:rPr>
              <a:t>Kí ni Pọ́ọ̀lù ṣe nígbà tí ọba àdánwò Pọ́ọ̀lù fún un láǹfààní láti sọ̀rọ̀?</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a:spAutoFit/>
          </a:bodyPr>
          <a:lstStyle/>
          <a:p>
            <a:pPr xmlns:a="http://schemas.openxmlformats.org/drawingml/2006/main" lvl="0">
              <a:defRPr/>
            </a:pPr>
            <a:r xmlns:a="http://schemas.openxmlformats.org/drawingml/2006/main">
              <a:rPr lang="yo" altLang="en-US" sz="2800">
                <a:solidFill>
                  <a:schemeClr val="tx1">
                    <a:lumMod val="65000"/>
                    <a:lumOff val="35000"/>
                  </a:schemeClr>
                </a:solidFill>
              </a:rPr>
              <a:t>① </a:t>
            </a:r>
            <a:r xmlns:a="http://schemas.openxmlformats.org/drawingml/2006/main">
              <a:rPr lang="yo" altLang="ko-KR" sz="2800">
                <a:solidFill>
                  <a:schemeClr val="tx1">
                    <a:lumMod val="65000"/>
                    <a:lumOff val="35000"/>
                  </a:schemeClr>
                </a:solidFill>
              </a:rPr>
              <a:t>O waasu Ihinrere Jesu.</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a:spAutoFit/>
          </a:bodyPr>
          <a:lstStyle/>
          <a:p>
            <a:pPr xmlns:a="http://schemas.openxmlformats.org/drawingml/2006/main" lvl="0">
              <a:defRPr/>
            </a:pPr>
            <a:r xmlns:a="http://schemas.openxmlformats.org/drawingml/2006/main">
              <a:rPr lang="yo" altLang="en-US" sz="2800">
                <a:solidFill>
                  <a:schemeClr val="tx1">
                    <a:lumMod val="65000"/>
                    <a:lumOff val="35000"/>
                  </a:schemeClr>
                </a:solidFill>
              </a:rPr>
              <a:t>② </a:t>
            </a:r>
            <a:r xmlns:a="http://schemas.openxmlformats.org/drawingml/2006/main">
              <a:rPr lang="yo" altLang="ko-KR" sz="2800">
                <a:solidFill>
                  <a:schemeClr val="tx1">
                    <a:lumMod val="65000"/>
                    <a:lumOff val="35000"/>
                  </a:schemeClr>
                </a:solidFill>
              </a:rPr>
              <a:t>Ó fi ẹ̀sùn kan ènìyàn búburú.</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yo" altLang="en-US" sz="2800">
                <a:solidFill>
                  <a:schemeClr val="tx1">
                    <a:lumMod val="65000"/>
                    <a:lumOff val="35000"/>
                  </a:schemeClr>
                </a:solidFill>
              </a:rPr>
              <a:t>③ </a:t>
            </a:r>
            <a:r xmlns:a="http://schemas.openxmlformats.org/drawingml/2006/main">
              <a:rPr lang="yo" altLang="ko-KR" sz="2800">
                <a:solidFill>
                  <a:schemeClr val="tx1">
                    <a:lumMod val="65000"/>
                    <a:lumOff val="35000"/>
                  </a:schemeClr>
                </a:solidFill>
              </a:rPr>
              <a:t>O beere fun itusilẹ rẹ.</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yo" altLang="en-US" sz="2800">
                <a:solidFill>
                  <a:schemeClr val="tx1">
                    <a:lumMod val="65000"/>
                    <a:lumOff val="35000"/>
                  </a:schemeClr>
                </a:solidFill>
              </a:rPr>
              <a:t>④ </a:t>
            </a:r>
            <a:r xmlns:a="http://schemas.openxmlformats.org/drawingml/2006/main">
              <a:rPr lang="yo" altLang="ko-KR" sz="2800">
                <a:solidFill>
                  <a:schemeClr val="tx1">
                    <a:lumMod val="65000"/>
                    <a:lumOff val="35000"/>
                  </a:schemeClr>
                </a:solidFill>
              </a:rPr>
              <a:t>O gbadura o si korin.</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34549" y="27809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yo" altLang="en-US" sz="2800">
                <a:solidFill>
                  <a:srgbClr val="ff0000"/>
                </a:solidFill>
              </a:rPr>
              <a:t>① </a:t>
            </a:r>
            <a:r xmlns:a="http://schemas.openxmlformats.org/drawingml/2006/main">
              <a:rPr lang="yo" altLang="ko-KR" sz="2800">
                <a:solidFill>
                  <a:srgbClr val="ff0000"/>
                </a:solidFill>
              </a:rPr>
              <a:t>O waasu Ihinrere Jesu.</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7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yo" altLang="ko-KR" sz="4000"/>
              <a:t>Oro Oni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33499"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05576" y="39657"/>
            <a:ext cx="983695" cy="648072"/>
          </a:xfrm>
          <a:prstGeom prst="rect">
            <a:avLst/>
          </a:prstGeom>
          <a:noFill/>
        </p:spPr>
      </p:pic>
      <p:sp>
        <p:nvSpPr>
          <p:cNvPr id="23" name="TextBox 22"/>
          <p:cNvSpPr txBox="1"/>
          <p:nvPr/>
        </p:nvSpPr>
        <p:spPr>
          <a:xfrm>
            <a:off x="452238" y="1420265"/>
            <a:ext cx="8208912" cy="2862322"/>
          </a:xfrm>
          <a:prstGeom prst="rect">
            <a:avLst/>
          </a:prstGeom>
          <a:noFill/>
        </p:spPr>
        <p:txBody>
          <a:bodyPr wrap="square">
            <a:spAutoFit/>
          </a:bodyPr>
          <a:lstStyle/>
          <a:p>
            <a:pPr xmlns:a="http://schemas.openxmlformats.org/drawingml/2006/main" lvl="0">
              <a:defRPr/>
            </a:pPr>
            <a:r xmlns:a="http://schemas.openxmlformats.org/drawingml/2006/main">
              <a:rPr lang="yo" altLang="ko-KR" sz="3600"/>
              <a:t>Pọ́ọ̀lù dáhùn pé, “Ní àkókò kúkúrú tàbí kí ó pẹ́, èmi bẹ Ọlọ́run pé, kì í ṣe ìwọ nìkan, ṣùgbọ́n gbogbo àwọn tí ó ń gbọ́ tèmi lónìí lè dà bí èmi, bí kò ṣe àwọn ẹ̀wọ̀n wọ̀nyí.”</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yo" altLang="ko-KR" sz="2800">
                <a:solidFill>
                  <a:schemeClr val="tx1">
                    <a:lumMod val="65000"/>
                    <a:lumOff val="35000"/>
                  </a:schemeClr>
                </a:solidFill>
              </a:rPr>
              <a:t>Iṣe</a:t>
            </a:r>
            <a:r xmlns:a="http://schemas.openxmlformats.org/drawingml/2006/main">
              <a:rPr lang="yo" altLang="en-US" sz="2800">
                <a:solidFill>
                  <a:schemeClr val="tx1">
                    <a:lumMod val="65000"/>
                    <a:lumOff val="35000"/>
                  </a:schemeClr>
                </a:solidFill>
              </a:rPr>
              <a:t> </a:t>
            </a:r>
            <a:r xmlns:a="http://schemas.openxmlformats.org/drawingml/2006/main">
              <a:rPr lang="yo" altLang="ko-KR" sz="2800">
                <a:solidFill>
                  <a:schemeClr val="tx1">
                    <a:lumMod val="65000"/>
                    <a:lumOff val="35000"/>
                  </a:schemeClr>
                </a:solidFill>
              </a:rPr>
              <a:t>26:</a:t>
            </a:r>
            <a:r xmlns:a="http://schemas.openxmlformats.org/drawingml/2006/main">
              <a:rPr lang="yo" altLang="en-US" sz="2800">
                <a:solidFill>
                  <a:schemeClr val="tx1">
                    <a:lumMod val="65000"/>
                    <a:lumOff val="35000"/>
                  </a:schemeClr>
                </a:solidFill>
              </a:rPr>
              <a:t> </a:t>
            </a:r>
            <a:r xmlns:a="http://schemas.openxmlformats.org/drawingml/2006/main">
              <a:rPr lang="yo" altLang="ko-KR" sz="2800">
                <a:solidFill>
                  <a:schemeClr val="tx1">
                    <a:lumMod val="65000"/>
                    <a:lumOff val="35000"/>
                  </a:schemeClr>
                </a:solidFill>
              </a:rPr>
              <a:t>29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yo" altLang="ko-KR" b="1">
                <a:solidFill>
                  <a:schemeClr val="tx1">
                    <a:lumMod val="50000"/>
                    <a:lumOff val="50000"/>
                  </a:schemeClr>
                </a:solidFill>
              </a:rPr>
              <a:t>No.. 97 Ọrọ Ọlọrun</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306132"/>
          </a:xfrm>
          <a:prstGeom prst="rect">
            <a:avLst/>
          </a:prstGeom>
          <a:noFill/>
        </p:spPr>
        <p:txBody>
          <a:bodyPr wrap="square">
            <a:spAutoFit/>
          </a:bodyPr>
          <a:lstStyle/>
          <a:p>
            <a:pPr xmlns:a="http://schemas.openxmlformats.org/drawingml/2006/main" algn="ctr">
              <a:defRPr/>
            </a:pPr>
            <a:r xmlns:a="http://schemas.openxmlformats.org/drawingml/2006/main">
              <a:rPr lang="yo" altLang="ko-KR" sz="4000"/>
              <a:t>Ọkọ naa ti n rì!</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7" name="그림 6"/>
          <p:cNvPicPr>
            <a:picLocks noChangeAspect="1"/>
          </p:cNvPicPr>
          <p:nvPr/>
        </p:nvPicPr>
        <p:blipFill rotWithShape="1">
          <a:blip r:embed="rId8"/>
          <a:stretch>
            <a:fillRect/>
          </a:stretch>
        </p:blipFill>
        <p:spPr>
          <a:xfrm>
            <a:off x="3748890" y="1959038"/>
            <a:ext cx="5395110" cy="388843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4120" y="208806"/>
            <a:ext cx="4053592" cy="694164"/>
          </a:xfrm>
          <a:prstGeom prst="rect">
            <a:avLst/>
          </a:prstGeom>
          <a:noFill/>
        </p:spPr>
        <p:txBody>
          <a:bodyPr wrap="square">
            <a:spAutoFit/>
          </a:bodyPr>
          <a:lstStyle/>
          <a:p>
            <a:pPr xmlns:a="http://schemas.openxmlformats.org/drawingml/2006/main" algn="ctr">
              <a:defRPr/>
            </a:pPr>
            <a:r xmlns:a="http://schemas.openxmlformats.org/drawingml/2006/main">
              <a:rPr lang="yo" altLang="ko-KR" sz="4000"/>
              <a:t>Oro Oni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49777"/>
            <a:ext cx="983695" cy="648072"/>
          </a:xfrm>
          <a:prstGeom prst="rect">
            <a:avLst/>
          </a:prstGeom>
          <a:noFill/>
        </p:spPr>
      </p:pic>
      <p:sp>
        <p:nvSpPr>
          <p:cNvPr id="23" name="TextBox 22"/>
          <p:cNvSpPr txBox="1"/>
          <p:nvPr/>
        </p:nvSpPr>
        <p:spPr>
          <a:xfrm>
            <a:off x="467544" y="1820270"/>
            <a:ext cx="8208912" cy="2283100"/>
          </a:xfrm>
          <a:prstGeom prst="rect">
            <a:avLst/>
          </a:prstGeom>
          <a:noFill/>
        </p:spPr>
        <p:txBody>
          <a:bodyPr wrap="square">
            <a:spAutoFit/>
          </a:bodyPr>
          <a:lstStyle/>
          <a:p>
            <a:pPr xmlns:a="http://schemas.openxmlformats.org/drawingml/2006/main" lvl="0">
              <a:defRPr/>
            </a:pPr>
            <a:r xmlns:a="http://schemas.openxmlformats.org/drawingml/2006/main">
              <a:rPr lang="yo" altLang="ko-KR" sz="3600"/>
              <a:t>ó sì wí pé, ‘Má fòyà, Paulu. Ki iwọ ki o duro niwaju Kesari; Ọlọrun si ti fi oore-ọfẹ fun ọ li ẹmi gbogbo awọn ti o ba ọ wọkọ̀.</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yo" altLang="ko-KR" sz="2800">
                <a:solidFill>
                  <a:schemeClr val="tx1">
                    <a:lumMod val="65000"/>
                    <a:lumOff val="35000"/>
                  </a:schemeClr>
                </a:solidFill>
              </a:rPr>
              <a:t>Iṣe</a:t>
            </a:r>
            <a:r xmlns:a="http://schemas.openxmlformats.org/drawingml/2006/main">
              <a:rPr lang="yo" altLang="en-US" sz="2800">
                <a:solidFill>
                  <a:schemeClr val="tx1">
                    <a:lumMod val="65000"/>
                    <a:lumOff val="35000"/>
                  </a:schemeClr>
                </a:solidFill>
              </a:rPr>
              <a:t> </a:t>
            </a:r>
            <a:r xmlns:a="http://schemas.openxmlformats.org/drawingml/2006/main">
              <a:rPr lang="yo" altLang="ko-KR" sz="2800">
                <a:solidFill>
                  <a:schemeClr val="tx1">
                    <a:lumMod val="65000"/>
                    <a:lumOff val="35000"/>
                  </a:schemeClr>
                </a:solidFill>
              </a:rPr>
              <a:t>27:</a:t>
            </a:r>
            <a:r xmlns:a="http://schemas.openxmlformats.org/drawingml/2006/main">
              <a:rPr lang="yo" altLang="en-US" sz="2800">
                <a:solidFill>
                  <a:schemeClr val="tx1">
                    <a:lumMod val="65000"/>
                    <a:lumOff val="35000"/>
                  </a:schemeClr>
                </a:solidFill>
              </a:rPr>
              <a:t> </a:t>
            </a:r>
            <a:r xmlns:a="http://schemas.openxmlformats.org/drawingml/2006/main">
              <a:rPr lang="yo" altLang="ko-KR" sz="2800">
                <a:solidFill>
                  <a:schemeClr val="tx1">
                    <a:lumMod val="65000"/>
                    <a:lumOff val="35000"/>
                  </a:schemeClr>
                </a:solidFill>
              </a:rPr>
              <a:t>24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89" y="5805264"/>
            <a:ext cx="9134632" cy="1077218"/>
          </a:xfrm>
          <a:prstGeom prst="rect">
            <a:avLst/>
          </a:prstGeom>
          <a:noFill/>
        </p:spPr>
        <p:txBody>
          <a:bodyPr wrap="square">
            <a:spAutoFit/>
          </a:bodyPr>
          <a:lstStyle/>
          <a:p>
            <a:pPr xmlns:a="http://schemas.openxmlformats.org/drawingml/2006/main" lvl="0">
              <a:defRPr/>
            </a:pPr>
            <a:r xmlns:a="http://schemas.openxmlformats.org/drawingml/2006/main">
              <a:rPr lang="yo" altLang="ko-KR" sz="3200">
                <a:solidFill>
                  <a:schemeClr val="tx1">
                    <a:lumMod val="65000"/>
                    <a:lumOff val="35000"/>
                  </a:schemeClr>
                </a:solidFill>
              </a:rPr>
              <a:t>Wọ́n mú Pọ́ọ̀lù lọ sí Róòmù nínú ọkọ̀ ojú omi pẹ̀lú àwọn ẹlẹ́wọ̀n yòókù.</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0851" y="-19487"/>
            <a:ext cx="9144000" cy="582475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252" y="5661248"/>
            <a:ext cx="9134646" cy="1077218"/>
          </a:xfrm>
          <a:prstGeom prst="rect">
            <a:avLst/>
          </a:prstGeom>
          <a:noFill/>
        </p:spPr>
        <p:txBody>
          <a:bodyPr wrap="square">
            <a:spAutoFit/>
          </a:bodyPr>
          <a:lstStyle/>
          <a:p>
            <a:pPr xmlns:a="http://schemas.openxmlformats.org/drawingml/2006/main" lvl="0">
              <a:defRPr/>
            </a:pPr>
            <a:r xmlns:a="http://schemas.openxmlformats.org/drawingml/2006/main">
              <a:rPr lang="yo" altLang="ko-KR" sz="3200">
                <a:solidFill>
                  <a:schemeClr val="tx1">
                    <a:lumMod val="65000"/>
                    <a:lumOff val="35000"/>
                  </a:schemeClr>
                </a:solidFill>
              </a:rPr>
              <a:t>Sibẹsibẹ, ọkọ oju omi naa wa ninu ewu ti rì nitori iji lile naa. Gbogbo eniyan warìri pẹlu iberu.</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1"/>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5085" y="5805264"/>
            <a:ext cx="9078915" cy="954107"/>
          </a:xfrm>
          <a:prstGeom prst="rect">
            <a:avLst/>
          </a:prstGeom>
          <a:noFill/>
        </p:spPr>
        <p:txBody>
          <a:bodyPr wrap="square">
            <a:spAutoFit/>
          </a:bodyPr>
          <a:lstStyle/>
          <a:p>
            <a:pPr xmlns:a="http://schemas.openxmlformats.org/drawingml/2006/main" lvl="0">
              <a:defRPr/>
            </a:pPr>
            <a:r xmlns:a="http://schemas.openxmlformats.org/drawingml/2006/main">
              <a:rPr lang="yo" altLang="ko-KR" sz="2800">
                <a:solidFill>
                  <a:schemeClr val="tx1">
                    <a:lumMod val="65000"/>
                    <a:lumOff val="35000"/>
                  </a:schemeClr>
                </a:solidFill>
              </a:rPr>
              <a:t>Pọ́ọ̀lù gbàdúrà sí Ọlọ́run, ó sì sọ fáwọn èèyàn. "Ma beru. Olorun so wipe ko si ọkan yoo kú."</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3"/>
          <a:stretch>
            <a:fillRect/>
          </a:stretch>
        </p:blipFill>
        <p:spPr>
          <a:xfrm>
            <a:off x="0" y="-4197"/>
            <a:ext cx="9144000" cy="566544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11" y="5883621"/>
            <a:ext cx="9134646" cy="943899"/>
          </a:xfrm>
          <a:prstGeom prst="rect">
            <a:avLst/>
          </a:prstGeom>
          <a:noFill/>
        </p:spPr>
        <p:txBody>
          <a:bodyPr wrap="square">
            <a:spAutoFit/>
          </a:bodyPr>
          <a:lstStyle/>
          <a:p>
            <a:pPr xmlns:a="http://schemas.openxmlformats.org/drawingml/2006/main" lvl="0">
              <a:defRPr/>
            </a:pPr>
            <a:r xmlns:a="http://schemas.openxmlformats.org/drawingml/2006/main">
              <a:rPr lang="yo" altLang="ko-KR" sz="2800">
                <a:solidFill>
                  <a:schemeClr val="tx1">
                    <a:lumMod val="65000"/>
                    <a:lumOff val="35000"/>
                  </a:schemeClr>
                </a:solidFill>
              </a:rPr>
              <a:t>Ohùn kan lati inu awọsanma wá, wipe, Eyi li Ọmọ mi, ẹniti emi fẹ; pẹlu rẹ Mo wa daradara. Ẹ fetí sí i!”</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538810" y="2902"/>
            <a:ext cx="8109783"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805264"/>
            <a:ext cx="9134646" cy="954107"/>
          </a:xfrm>
          <a:prstGeom prst="rect">
            <a:avLst/>
          </a:prstGeom>
          <a:noFill/>
        </p:spPr>
        <p:txBody>
          <a:bodyPr wrap="square">
            <a:spAutoFit/>
          </a:bodyPr>
          <a:lstStyle/>
          <a:p>
            <a:pPr xmlns:a="http://schemas.openxmlformats.org/drawingml/2006/main" lvl="0">
              <a:defRPr/>
            </a:pPr>
            <a:r xmlns:a="http://schemas.openxmlformats.org/drawingml/2006/main">
              <a:rPr lang="yo" altLang="ko-KR" sz="2800">
                <a:solidFill>
                  <a:schemeClr val="tx1">
                    <a:lumMod val="65000"/>
                    <a:lumOff val="35000"/>
                  </a:schemeClr>
                </a:solidFill>
              </a:rPr>
              <a:t>Ọkọ̀ ojú omi náà rì, ṣùgbọ́n gẹ́gẹ́ bí Pọ́ọ̀lù ti sọ, gbogbo àwọn ènìyàn náà lè gúnlẹ̀ sí erékùṣù náà láìsí ikú ẹyọ kan.</a:t>
            </a:r>
            <a:r xmlns:a="http://schemas.openxmlformats.org/drawingml/2006/main">
              <a:rPr lang="yo" altLang="en-US" sz="2800">
                <a:solidFill>
                  <a:schemeClr val="tx1">
                    <a:lumMod val="65000"/>
                    <a:lumOff val="35000"/>
                  </a:schemeClr>
                </a:solidFill>
              </a:rPr>
              <a:t> </a:t>
            </a:r>
            <a:endParaRPr xmlns:a="http://schemas.openxmlformats.org/drawingml/2006/main" lang="en-US" altLang="ko-KR"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4677" y="1"/>
            <a:ext cx="9144000" cy="580526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762" y="5661248"/>
            <a:ext cx="9107238" cy="1077218"/>
          </a:xfrm>
          <a:prstGeom prst="rect">
            <a:avLst/>
          </a:prstGeom>
          <a:noFill/>
        </p:spPr>
        <p:txBody>
          <a:bodyPr wrap="square">
            <a:spAutoFit/>
          </a:bodyPr>
          <a:lstStyle/>
          <a:p>
            <a:pPr xmlns:a="http://schemas.openxmlformats.org/drawingml/2006/main" lvl="0">
              <a:defRPr/>
            </a:pPr>
            <a:r xmlns:a="http://schemas.openxmlformats.org/drawingml/2006/main">
              <a:rPr lang="yo" altLang="ko-KR" sz="3200">
                <a:solidFill>
                  <a:schemeClr val="tx1">
                    <a:lumMod val="65000"/>
                    <a:lumOff val="35000"/>
                  </a:schemeClr>
                </a:solidFill>
              </a:rPr>
              <a:t>Paulu waasu Jesu lori erekusu o si fi ogo fun Ọlọrun.</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18381" y="1"/>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9843" y="189652"/>
            <a:ext cx="4053592" cy="694268"/>
          </a:xfrm>
          <a:prstGeom prst="rect">
            <a:avLst/>
          </a:prstGeom>
          <a:noFill/>
        </p:spPr>
        <p:txBody>
          <a:bodyPr wrap="square">
            <a:spAutoFit/>
          </a:bodyPr>
          <a:lstStyle/>
          <a:p>
            <a:pPr xmlns:a="http://schemas.openxmlformats.org/drawingml/2006/main" algn="ctr">
              <a:defRPr/>
            </a:pPr>
            <a:r xmlns:a="http://schemas.openxmlformats.org/drawingml/2006/main">
              <a:rPr lang="yo" altLang="ko-KR" sz="4000"/>
              <a:t>Eko Oni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83439"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76868" y="82696"/>
            <a:ext cx="983695" cy="648072"/>
          </a:xfrm>
          <a:prstGeom prst="rect">
            <a:avLst/>
          </a:prstGeom>
          <a:noFill/>
        </p:spPr>
      </p:pic>
      <p:sp>
        <p:nvSpPr>
          <p:cNvPr id="17" name="TextBox 16"/>
          <p:cNvSpPr txBox="1"/>
          <p:nvPr/>
        </p:nvSpPr>
        <p:spPr>
          <a:xfrm>
            <a:off x="323528" y="1215572"/>
            <a:ext cx="8663919" cy="3992698"/>
          </a:xfrm>
          <a:prstGeom prst="rect">
            <a:avLst/>
          </a:prstGeom>
          <a:noFill/>
        </p:spPr>
        <p:txBody>
          <a:bodyPr wrap="square">
            <a:spAutoFit/>
          </a:bodyPr>
          <a:lstStyle/>
          <a:p>
            <a:pPr xmlns:a="http://schemas.openxmlformats.org/drawingml/2006/main" algn="ctr">
              <a:defRPr/>
            </a:pPr>
            <a:r xmlns:a="http://schemas.openxmlformats.org/drawingml/2006/main">
              <a:rPr lang="yo" altLang="ko-KR" sz="3200">
                <a:solidFill>
                  <a:schemeClr val="tx1">
                    <a:lumMod val="65000"/>
                    <a:lumOff val="35000"/>
                  </a:schemeClr>
                </a:solidFill>
              </a:rPr>
              <a:t>Pọ́ọ̀lù gbàdúrà, ó gba àwọn míì níyànjú, kódà láwọn àkókò wàhálà nígbà tí ọkọ̀ ojú omi náà fẹ́ rì.</a:t>
            </a:r>
            <a:r xmlns:a="http://schemas.openxmlformats.org/drawingml/2006/main">
              <a:rPr lang="yo" altLang="en-US" sz="3200">
                <a:solidFill>
                  <a:schemeClr val="tx1">
                    <a:lumMod val="65000"/>
                    <a:lumOff val="35000"/>
                  </a:schemeClr>
                </a:solidFill>
              </a:rPr>
              <a:t> </a:t>
            </a:r>
            <a:r xmlns:a="http://schemas.openxmlformats.org/drawingml/2006/main">
              <a:rPr lang="yo" altLang="ko-KR" sz="3200">
                <a:solidFill>
                  <a:schemeClr val="tx1">
                    <a:lumMod val="65000"/>
                    <a:lumOff val="35000"/>
                  </a:schemeClr>
                </a:solidFill>
              </a:rPr>
              <a:t>Ni ipari, gbogbo wọn ni igbala,</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yo" altLang="ko-KR" sz="3200">
                <a:solidFill>
                  <a:schemeClr val="tx1">
                    <a:lumMod val="65000"/>
                    <a:lumOff val="35000"/>
                  </a:schemeClr>
                </a:solidFill>
              </a:rPr>
              <a:t>gẹgẹ bi Paulu ti sọ.</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yo" altLang="ko-KR" sz="3200">
                <a:solidFill>
                  <a:schemeClr val="tx1">
                    <a:lumMod val="65000"/>
                    <a:lumOff val="35000"/>
                  </a:schemeClr>
                </a:solidFill>
              </a:rPr>
              <a:t>Awọn eniyan Ọlọrun ni ojuse fun jiṣẹ ifẹ Ọlọrun si agbaye nipasẹ adura ati fun ihinrere igbala Ọlọrun.</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209584"/>
            <a:ext cx="4053592" cy="569561"/>
          </a:xfrm>
          <a:prstGeom prst="rect">
            <a:avLst/>
          </a:prstGeom>
          <a:noFill/>
        </p:spPr>
        <p:txBody>
          <a:bodyPr wrap="square">
            <a:spAutoFit/>
          </a:bodyPr>
          <a:lstStyle/>
          <a:p>
            <a:pPr xmlns:a="http://schemas.openxmlformats.org/drawingml/2006/main" algn="ctr">
              <a:defRPr/>
            </a:pPr>
            <a:r xmlns:a="http://schemas.openxmlformats.org/drawingml/2006/main">
              <a:rPr lang="yo" altLang="ko-KR" sz="3200"/>
              <a:t>Ta ni Jesu?</a:t>
            </a:r>
            <a:r xmlns:a="http://schemas.openxmlformats.org/drawingml/2006/main">
              <a:rPr lang="yo"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506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135821"/>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yo" altLang="ko-KR" sz="3600">
                <a:solidFill>
                  <a:srgbClr val="0070c0"/>
                </a:solidFill>
              </a:rPr>
              <a:t>Jesu ni..</a:t>
            </a:r>
            <a:endParaRPr xmlns:a="http://schemas.openxmlformats.org/drawingml/2006/main" lang="ko-KR" altLang="en-US" sz="3600">
              <a:solidFill>
                <a:srgbClr val="0070c0"/>
              </a:solidFill>
            </a:endParaRPr>
          </a:p>
        </p:txBody>
      </p:sp>
      <p:sp>
        <p:nvSpPr>
          <p:cNvPr id="14" name="TextBox 13"/>
          <p:cNvSpPr txBox="1"/>
          <p:nvPr/>
        </p:nvSpPr>
        <p:spPr>
          <a:xfrm>
            <a:off x="467544" y="2660719"/>
            <a:ext cx="8208912" cy="1737926"/>
          </a:xfrm>
          <a:prstGeom prst="rect">
            <a:avLst/>
          </a:prstGeom>
          <a:noFill/>
        </p:spPr>
        <p:txBody>
          <a:bodyPr wrap="square">
            <a:spAutoFit/>
          </a:bodyPr>
          <a:lstStyle/>
          <a:p>
            <a:pPr xmlns:a="http://schemas.openxmlformats.org/drawingml/2006/main" lvl="0">
              <a:defRPr/>
            </a:pPr>
            <a:r xmlns:a="http://schemas.openxmlformats.org/drawingml/2006/main">
              <a:rPr lang="yo" altLang="ko-KR" sz="3600">
                <a:solidFill>
                  <a:schemeClr val="tx1">
                    <a:lumMod val="65000"/>
                    <a:lumOff val="35000"/>
                  </a:schemeClr>
                </a:solidFill>
              </a:rPr>
              <a:t>Jesu ni olohun gbogbo aye. Ko si ohun ti o ku laisi igbanilaaye rẹ.</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yo" altLang="ko-KR" sz="4000"/>
              <a:t>Oni adanwo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75355" y="3275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72925"/>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yo" altLang="ko-KR" sz="3200">
                <a:solidFill>
                  <a:schemeClr val="tx1">
                    <a:lumMod val="65000"/>
                    <a:lumOff val="35000"/>
                  </a:schemeClr>
                </a:solidFill>
              </a:rPr>
              <a:t>Kí ni Pọ́ọ̀lù ṣe nígbà tí ìjì náà bá ọkọ̀ ojú omi náà?</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yo" altLang="en-US" sz="2800">
                <a:solidFill>
                  <a:schemeClr val="tx1">
                    <a:lumMod val="65000"/>
                    <a:lumOff val="35000"/>
                  </a:schemeClr>
                </a:solidFill>
              </a:rPr>
              <a:t>① </a:t>
            </a:r>
            <a:r xmlns:a="http://schemas.openxmlformats.org/drawingml/2006/main">
              <a:rPr lang="yo" altLang="ko-KR" sz="2800">
                <a:solidFill>
                  <a:schemeClr val="tx1">
                    <a:lumMod val="65000"/>
                    <a:lumOff val="35000"/>
                  </a:schemeClr>
                </a:solidFill>
              </a:rPr>
              <a:t>Ó sunkún.</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yo" altLang="en-US" sz="2800">
                <a:solidFill>
                  <a:schemeClr val="tx1">
                    <a:lumMod val="65000"/>
                    <a:lumOff val="35000"/>
                  </a:schemeClr>
                </a:solidFill>
              </a:rPr>
              <a:t>② </a:t>
            </a:r>
            <a:r xmlns:a="http://schemas.openxmlformats.org/drawingml/2006/main">
              <a:rPr lang="yo" altLang="ko-KR" sz="2800">
                <a:solidFill>
                  <a:schemeClr val="tx1">
                    <a:lumMod val="65000"/>
                    <a:lumOff val="35000"/>
                  </a:schemeClr>
                </a:solidFill>
              </a:rPr>
              <a:t>O fo sinu okun.</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yo" altLang="en-US" sz="2800">
                <a:solidFill>
                  <a:schemeClr val="tx1">
                    <a:lumMod val="65000"/>
                    <a:lumOff val="35000"/>
                  </a:schemeClr>
                </a:solidFill>
              </a:rPr>
              <a:t>③ </a:t>
            </a:r>
            <a:r xmlns:a="http://schemas.openxmlformats.org/drawingml/2006/main">
              <a:rPr lang="yo" altLang="ko-KR" sz="2800">
                <a:solidFill>
                  <a:schemeClr val="tx1">
                    <a:lumMod val="65000"/>
                    <a:lumOff val="35000"/>
                  </a:schemeClr>
                </a:solidFill>
              </a:rPr>
              <a:t>Ó bá atukọ̀ jà.</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yo" altLang="en-US" sz="2800">
                <a:solidFill>
                  <a:schemeClr val="tx1">
                    <a:lumMod val="65000"/>
                    <a:lumOff val="35000"/>
                  </a:schemeClr>
                </a:solidFill>
              </a:rPr>
              <a:t>④ </a:t>
            </a:r>
            <a:r xmlns:a="http://schemas.openxmlformats.org/drawingml/2006/main">
              <a:rPr lang="yo" altLang="ko-KR" sz="2800">
                <a:solidFill>
                  <a:schemeClr val="tx1">
                    <a:lumMod val="65000"/>
                    <a:lumOff val="35000"/>
                  </a:schemeClr>
                </a:solidFill>
              </a:rPr>
              <a:t>O gbadura si Olorun.</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10992"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yo" altLang="en-US" sz="2800">
                <a:solidFill>
                  <a:srgbClr val="ff0000"/>
                </a:solidFill>
              </a:rPr>
              <a:t>④ </a:t>
            </a:r>
            <a:r xmlns:a="http://schemas.openxmlformats.org/drawingml/2006/main">
              <a:rPr lang="yo" altLang="ko-KR" sz="2800">
                <a:solidFill>
                  <a:srgbClr val="ff0000"/>
                </a:solidFill>
              </a:rPr>
              <a:t>O gbadura si Olorun.</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8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4120" y="208806"/>
            <a:ext cx="4053592" cy="694164"/>
          </a:xfrm>
          <a:prstGeom prst="rect">
            <a:avLst/>
          </a:prstGeom>
          <a:noFill/>
        </p:spPr>
        <p:txBody>
          <a:bodyPr wrap="square">
            <a:spAutoFit/>
          </a:bodyPr>
          <a:lstStyle/>
          <a:p>
            <a:pPr xmlns:a="http://schemas.openxmlformats.org/drawingml/2006/main" algn="ctr">
              <a:defRPr/>
            </a:pPr>
            <a:r xmlns:a="http://schemas.openxmlformats.org/drawingml/2006/main">
              <a:rPr lang="yo" altLang="ko-KR" sz="4000"/>
              <a:t>Oro Oni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49777"/>
            <a:ext cx="983695" cy="648072"/>
          </a:xfrm>
          <a:prstGeom prst="rect">
            <a:avLst/>
          </a:prstGeom>
          <a:noFill/>
        </p:spPr>
      </p:pic>
      <p:sp>
        <p:nvSpPr>
          <p:cNvPr id="23" name="TextBox 22"/>
          <p:cNvSpPr txBox="1"/>
          <p:nvPr/>
        </p:nvSpPr>
        <p:spPr>
          <a:xfrm>
            <a:off x="467544" y="1820270"/>
            <a:ext cx="8208912" cy="2283100"/>
          </a:xfrm>
          <a:prstGeom prst="rect">
            <a:avLst/>
          </a:prstGeom>
          <a:noFill/>
        </p:spPr>
        <p:txBody>
          <a:bodyPr wrap="square">
            <a:spAutoFit/>
          </a:bodyPr>
          <a:lstStyle/>
          <a:p>
            <a:pPr xmlns:a="http://schemas.openxmlformats.org/drawingml/2006/main" lvl="0">
              <a:defRPr/>
            </a:pPr>
            <a:r xmlns:a="http://schemas.openxmlformats.org/drawingml/2006/main">
              <a:rPr lang="yo" altLang="ko-KR" sz="3600"/>
              <a:t>ó sì wí pé, ‘Má fòyà, Paulu. Ki iwọ ki o duro niwaju Kesari; Ọlọrun si ti fi oore-ọfẹ fun ọ li ẹmi gbogbo awọn ti o ba ọ wọkọ̀.</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yo" altLang="ko-KR" sz="2800">
                <a:solidFill>
                  <a:schemeClr val="tx1">
                    <a:lumMod val="65000"/>
                    <a:lumOff val="35000"/>
                  </a:schemeClr>
                </a:solidFill>
              </a:rPr>
              <a:t>Iṣe</a:t>
            </a:r>
            <a:r xmlns:a="http://schemas.openxmlformats.org/drawingml/2006/main">
              <a:rPr lang="yo" altLang="en-US" sz="2800">
                <a:solidFill>
                  <a:schemeClr val="tx1">
                    <a:lumMod val="65000"/>
                    <a:lumOff val="35000"/>
                  </a:schemeClr>
                </a:solidFill>
              </a:rPr>
              <a:t> </a:t>
            </a:r>
            <a:r xmlns:a="http://schemas.openxmlformats.org/drawingml/2006/main">
              <a:rPr lang="yo" altLang="ko-KR" sz="2800">
                <a:solidFill>
                  <a:schemeClr val="tx1">
                    <a:lumMod val="65000"/>
                    <a:lumOff val="35000"/>
                  </a:schemeClr>
                </a:solidFill>
              </a:rPr>
              <a:t>27:</a:t>
            </a:r>
            <a:r xmlns:a="http://schemas.openxmlformats.org/drawingml/2006/main">
              <a:rPr lang="yo" altLang="en-US" sz="2800">
                <a:solidFill>
                  <a:schemeClr val="tx1">
                    <a:lumMod val="65000"/>
                    <a:lumOff val="35000"/>
                  </a:schemeClr>
                </a:solidFill>
              </a:rPr>
              <a:t> </a:t>
            </a:r>
            <a:r xmlns:a="http://schemas.openxmlformats.org/drawingml/2006/main">
              <a:rPr lang="yo" altLang="ko-KR" sz="2800">
                <a:solidFill>
                  <a:schemeClr val="tx1">
                    <a:lumMod val="65000"/>
                    <a:lumOff val="35000"/>
                  </a:schemeClr>
                </a:solidFill>
              </a:rPr>
              <a:t>24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4"/>
            <a:ext cx="3081848" cy="369332"/>
          </a:xfrm>
          <a:prstGeom prst="rect">
            <a:avLst/>
          </a:prstGeom>
          <a:noFill/>
        </p:spPr>
        <p:txBody>
          <a:bodyPr wrap="square">
            <a:spAutoFit/>
          </a:bodyPr>
          <a:lstStyle/>
          <a:p>
            <a:pPr xmlns:a="http://schemas.openxmlformats.org/drawingml/2006/main" lvl="0">
              <a:defRPr/>
            </a:pPr>
            <a:r xmlns:a="http://schemas.openxmlformats.org/drawingml/2006/main">
              <a:rPr lang="yo" altLang="ko-KR" b="1">
                <a:solidFill>
                  <a:schemeClr val="tx1">
                    <a:lumMod val="50000"/>
                    <a:lumOff val="50000"/>
                  </a:schemeClr>
                </a:solidFill>
              </a:rPr>
              <a:t>No. 98 Ọrọ Ọlọrun</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306132"/>
          </a:xfrm>
          <a:prstGeom prst="rect">
            <a:avLst/>
          </a:prstGeom>
          <a:noFill/>
        </p:spPr>
        <p:txBody>
          <a:bodyPr wrap="square">
            <a:spAutoFit/>
          </a:bodyPr>
          <a:lstStyle/>
          <a:p>
            <a:pPr xmlns:a="http://schemas.openxmlformats.org/drawingml/2006/main" algn="ctr">
              <a:defRPr/>
            </a:pPr>
            <a:r xmlns:a="http://schemas.openxmlformats.org/drawingml/2006/main">
              <a:rPr lang="yo" altLang="ko-KR" sz="4000"/>
              <a:t>Ẹbẹ Paulu fun Onesimu</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751888" y="1988840"/>
            <a:ext cx="5400526" cy="383114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2538" y="200835"/>
            <a:ext cx="4053592" cy="692610"/>
          </a:xfrm>
          <a:prstGeom prst="rect">
            <a:avLst/>
          </a:prstGeom>
          <a:noFill/>
        </p:spPr>
        <p:txBody>
          <a:bodyPr wrap="square">
            <a:spAutoFit/>
          </a:bodyPr>
          <a:lstStyle/>
          <a:p>
            <a:pPr xmlns:a="http://schemas.openxmlformats.org/drawingml/2006/main" algn="ctr">
              <a:defRPr/>
            </a:pPr>
            <a:r xmlns:a="http://schemas.openxmlformats.org/drawingml/2006/main">
              <a:rPr lang="yo" altLang="ko-KR" sz="4000"/>
              <a:t>Oro Oni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3724" y="76556"/>
            <a:ext cx="91128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92896"/>
            <a:ext cx="983695" cy="648072"/>
          </a:xfrm>
          <a:prstGeom prst="rect">
            <a:avLst/>
          </a:prstGeom>
          <a:noFill/>
        </p:spPr>
      </p:pic>
      <p:sp>
        <p:nvSpPr>
          <p:cNvPr id="23" name="TextBox 22"/>
          <p:cNvSpPr txBox="1"/>
          <p:nvPr/>
        </p:nvSpPr>
        <p:spPr>
          <a:xfrm>
            <a:off x="467544" y="2204864"/>
            <a:ext cx="8208912" cy="1736581"/>
          </a:xfrm>
          <a:prstGeom prst="rect">
            <a:avLst/>
          </a:prstGeom>
          <a:noFill/>
        </p:spPr>
        <p:txBody>
          <a:bodyPr wrap="square">
            <a:spAutoFit/>
          </a:bodyPr>
          <a:lstStyle/>
          <a:p>
            <a:pPr xmlns:a="http://schemas.openxmlformats.org/drawingml/2006/main" lvl="0">
              <a:defRPr/>
            </a:pPr>
            <a:r xmlns:a="http://schemas.openxmlformats.org/drawingml/2006/main">
              <a:rPr lang="yo" altLang="ko-KR" sz="3600"/>
              <a:t>Mo bẹ ọ fún Onesimu ọmọ mi, ẹni tí ó di ọmọ mi nígbà tí mo wà ninu ẹ̀wọ̀n.</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yo" altLang="ko-KR" sz="2800">
                <a:solidFill>
                  <a:schemeClr val="tx1">
                    <a:lumMod val="65000"/>
                    <a:lumOff val="35000"/>
                  </a:schemeClr>
                </a:solidFill>
              </a:rPr>
              <a:t>Filemoni</a:t>
            </a:r>
            <a:r xmlns:a="http://schemas.openxmlformats.org/drawingml/2006/main">
              <a:rPr lang="yo" altLang="en-US" sz="2800">
                <a:solidFill>
                  <a:schemeClr val="tx1">
                    <a:lumMod val="65000"/>
                    <a:lumOff val="35000"/>
                  </a:schemeClr>
                </a:solidFill>
              </a:rPr>
              <a:t> </a:t>
            </a:r>
            <a:r xmlns:a="http://schemas.openxmlformats.org/drawingml/2006/main">
              <a:rPr lang="yo" altLang="ko-KR" sz="2800">
                <a:solidFill>
                  <a:schemeClr val="tx1">
                    <a:lumMod val="65000"/>
                    <a:lumOff val="35000"/>
                  </a:schemeClr>
                </a:solidFill>
              </a:rPr>
              <a:t>1:10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89" y="5345753"/>
            <a:ext cx="9134632" cy="1557967"/>
          </a:xfrm>
          <a:prstGeom prst="rect">
            <a:avLst/>
          </a:prstGeom>
          <a:noFill/>
        </p:spPr>
        <p:txBody>
          <a:bodyPr wrap="square">
            <a:spAutoFit/>
          </a:bodyPr>
          <a:lstStyle/>
          <a:p>
            <a:pPr xmlns:a="http://schemas.openxmlformats.org/drawingml/2006/main" lvl="0">
              <a:defRPr/>
            </a:pPr>
            <a:r xmlns:a="http://schemas.openxmlformats.org/drawingml/2006/main">
              <a:rPr lang="yo" altLang="ko-KR" sz="3200">
                <a:solidFill>
                  <a:schemeClr val="tx1">
                    <a:lumMod val="65000"/>
                    <a:lumOff val="35000"/>
                  </a:schemeClr>
                </a:solidFill>
              </a:rPr>
              <a:t>Onesimu jẹ iranṣẹ Filemoni. Ṣugbọn o yọ kuro laisi aṣẹ oluwa rẹ si Rome.</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479" y="1"/>
            <a:ext cx="9144000"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8873" y="5440214"/>
            <a:ext cx="9134646" cy="1368256"/>
          </a:xfrm>
          <a:prstGeom prst="rect">
            <a:avLst/>
          </a:prstGeom>
          <a:noFill/>
        </p:spPr>
        <p:txBody>
          <a:bodyPr wrap="square">
            <a:spAutoFit/>
          </a:bodyPr>
          <a:lstStyle/>
          <a:p>
            <a:pPr xmlns:a="http://schemas.openxmlformats.org/drawingml/2006/main" lvl="0">
              <a:defRPr/>
            </a:pPr>
            <a:r xmlns:a="http://schemas.openxmlformats.org/drawingml/2006/main">
              <a:rPr lang="yo" altLang="ko-KR" sz="2800">
                <a:solidFill>
                  <a:schemeClr val="tx1">
                    <a:lumMod val="65000"/>
                    <a:lumOff val="35000"/>
                  </a:schemeClr>
                </a:solidFill>
              </a:rPr>
              <a:t>Onesimu pàdé Pọ́ọ̀lù tí wọ́n fi sẹ́wọ̀n ní Róòmù. Pọ́ọ̀lù wàásù ìhìn rere fún un, ó sì gba Jésù gbọ́.</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8873" y="1"/>
            <a:ext cx="9144000" cy="544021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762" y="5463395"/>
            <a:ext cx="9107238" cy="1373650"/>
          </a:xfrm>
          <a:prstGeom prst="rect">
            <a:avLst/>
          </a:prstGeom>
          <a:noFill/>
        </p:spPr>
        <p:txBody>
          <a:bodyPr wrap="square">
            <a:spAutoFit/>
          </a:bodyPr>
          <a:lstStyle/>
          <a:p>
            <a:pPr xmlns:a="http://schemas.openxmlformats.org/drawingml/2006/main" lvl="0">
              <a:defRPr/>
            </a:pPr>
            <a:r xmlns:a="http://schemas.openxmlformats.org/drawingml/2006/main">
              <a:rPr lang="yo" altLang="ko-KR" sz="2800">
                <a:solidFill>
                  <a:schemeClr val="tx1">
                    <a:lumMod val="65000"/>
                    <a:lumOff val="35000"/>
                  </a:schemeClr>
                </a:solidFill>
              </a:rPr>
              <a:t>Nígbà tí wọ́n gbọ́ èyí, wọ́n dojúbolẹ̀, ẹ̀rù sì bà wọ́n. Jésù wí pé, “Má bẹ̀rù.” Nigbati nwọn si gbé oju soke, nwọn kò ri ẹnikan bikoṣe Jesu.</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4287"/>
            <a:ext cx="9144000" cy="545951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445224"/>
            <a:ext cx="9078915" cy="1372770"/>
          </a:xfrm>
          <a:prstGeom prst="rect">
            <a:avLst/>
          </a:prstGeom>
          <a:noFill/>
        </p:spPr>
        <p:txBody>
          <a:bodyPr wrap="square">
            <a:spAutoFit/>
          </a:bodyPr>
          <a:lstStyle/>
          <a:p>
            <a:pPr xmlns:a="http://schemas.openxmlformats.org/drawingml/2006/main" lvl="0">
              <a:defRPr/>
            </a:pPr>
            <a:r xmlns:a="http://schemas.openxmlformats.org/drawingml/2006/main">
              <a:rPr lang="yo" altLang="ko-KR" sz="2800">
                <a:solidFill>
                  <a:schemeClr val="tx1">
                    <a:lumMod val="65000"/>
                    <a:lumOff val="35000"/>
                  </a:schemeClr>
                </a:solidFill>
              </a:rPr>
              <a:t>Pọ́ọ̀lù sọ fún Ónẹ́símù pé kó padà sọ́dọ̀ Fílémónì ọ̀gá rẹ̀ kó sì tọrọ ìdáríjì. Paulu si sọ fun Onesimu lati gbe gẹgẹ bi onigbagbọ ninu Jesu.</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0" y="1"/>
            <a:ext cx="9144000" cy="5445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805264"/>
            <a:ext cx="9134646" cy="1077218"/>
          </a:xfrm>
          <a:prstGeom prst="rect">
            <a:avLst/>
          </a:prstGeom>
          <a:noFill/>
        </p:spPr>
        <p:txBody>
          <a:bodyPr wrap="square">
            <a:spAutoFit/>
          </a:bodyPr>
          <a:lstStyle/>
          <a:p>
            <a:pPr xmlns:a="http://schemas.openxmlformats.org/drawingml/2006/main" lvl="0">
              <a:defRPr/>
            </a:pPr>
            <a:r xmlns:a="http://schemas.openxmlformats.org/drawingml/2006/main">
              <a:rPr lang="yo" altLang="ko-KR" sz="3200">
                <a:solidFill>
                  <a:schemeClr val="tx1">
                    <a:lumMod val="65000"/>
                    <a:lumOff val="35000"/>
                  </a:schemeClr>
                </a:solidFill>
              </a:rPr>
              <a:t>Onesimu ni aniyan. Nitoripe ni akoko yẹn, iranṣẹ ti o salọ ti pa nipasẹ oluwa rẹ.</a:t>
            </a:r>
            <a:endParaRPr xmlns:a="http://schemas.openxmlformats.org/drawingml/2006/main" lang="en-US" altLang="ko-KR"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9592" y="-14047"/>
            <a:ext cx="9144000" cy="581931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yo" altLang="ko-KR" sz="2800">
                <a:solidFill>
                  <a:schemeClr val="tx1">
                    <a:lumMod val="65000"/>
                    <a:lumOff val="35000"/>
                  </a:schemeClr>
                </a:solidFill>
              </a:rPr>
              <a:t>Pọ́ọ̀lù kọ lẹ́tà kan sí Ónẹ́símù sí ọ̀gá rẹ̀ Fílémónì láti dárí jì í. Lẹ́tà yìí ni ‘Fílémónì’ nínú Bíbélì.</a:t>
            </a:r>
            <a:r xmlns:a="http://schemas.openxmlformats.org/drawingml/2006/main">
              <a:rPr lang="yo"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rcRect r="10"/>
          <a:stretch>
            <a:fillRect/>
          </a:stretch>
        </p:blipFill>
        <p:spPr>
          <a:xfrm>
            <a:off x="3995936" y="-99391"/>
            <a:ext cx="5148064" cy="5472607"/>
          </a:xfrm>
          <a:prstGeom prst="rect">
            <a:avLst/>
          </a:prstGeom>
        </p:spPr>
      </p:pic>
      <p:pic>
        <p:nvPicPr>
          <p:cNvPr id="6" name="그림 5"/>
          <p:cNvPicPr>
            <a:picLocks noChangeAspect="1"/>
          </p:cNvPicPr>
          <p:nvPr/>
        </p:nvPicPr>
        <p:blipFill rotWithShape="1">
          <a:blip r:embed="rId3"/>
          <a:srcRect l="20"/>
          <a:stretch>
            <a:fillRect/>
          </a:stretch>
        </p:blipFill>
        <p:spPr>
          <a:xfrm>
            <a:off x="32661" y="1994517"/>
            <a:ext cx="3963275" cy="338437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250331"/>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yo" altLang="ko-KR" sz="4000"/>
              <a:t>Eko Oni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228184"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17" name="TextBox 16"/>
          <p:cNvSpPr txBox="1"/>
          <p:nvPr/>
        </p:nvSpPr>
        <p:spPr>
          <a:xfrm>
            <a:off x="323528" y="1215572"/>
            <a:ext cx="8663919" cy="3992698"/>
          </a:xfrm>
          <a:prstGeom prst="rect">
            <a:avLst/>
          </a:prstGeom>
          <a:noFill/>
        </p:spPr>
        <p:txBody>
          <a:bodyPr wrap="square">
            <a:spAutoFit/>
          </a:bodyPr>
          <a:lstStyle/>
          <a:p>
            <a:pPr xmlns:a="http://schemas.openxmlformats.org/drawingml/2006/main" algn="ctr">
              <a:defRPr/>
            </a:pPr>
            <a:r xmlns:a="http://schemas.openxmlformats.org/drawingml/2006/main">
              <a:rPr lang="yo" altLang="ko-KR" sz="3200">
                <a:solidFill>
                  <a:schemeClr val="tx1">
                    <a:lumMod val="65000"/>
                    <a:lumOff val="35000"/>
                  </a:schemeClr>
                </a:solidFill>
              </a:rPr>
              <a:t>Pọ́ọ̀lù tún so àjọṣe tó dán mọ́rán láàárín Ónẹ́símù àti Fílémónì pọ̀. Ónẹ́símù náà bẹ Fílémónì fún ìdáríjì, Fílémónì sì dáríjì Ónẹ́símù.</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yo" altLang="ko-KR" sz="3200">
                <a:solidFill>
                  <a:schemeClr val="tx1">
                    <a:lumMod val="65000"/>
                    <a:lumOff val="35000"/>
                  </a:schemeClr>
                </a:solidFill>
              </a:rPr>
              <a:t>A ni lati beere fun idariji ti a ba ti ṣe ohun ti ko tọ.</a:t>
            </a:r>
            <a:r xmlns:a="http://schemas.openxmlformats.org/drawingml/2006/main">
              <a:rPr lang="yo" altLang="en-US" sz="3200">
                <a:solidFill>
                  <a:schemeClr val="tx1">
                    <a:lumMod val="65000"/>
                    <a:lumOff val="35000"/>
                  </a:schemeClr>
                </a:solidFill>
              </a:rPr>
              <a:t> </a:t>
            </a:r>
            <a:r xmlns:a="http://schemas.openxmlformats.org/drawingml/2006/main">
              <a:rPr lang="yo" altLang="ko-KR" sz="3200">
                <a:solidFill>
                  <a:schemeClr val="tx1">
                    <a:lumMod val="65000"/>
                    <a:lumOff val="35000"/>
                  </a:schemeClr>
                </a:solidFill>
              </a:rPr>
              <a:t>Podọ eyin mẹde wà nuylankan de do mí, mí dona jona yé.</a:t>
            </a:r>
            <a:r xmlns:a="http://schemas.openxmlformats.org/drawingml/2006/main">
              <a:rPr lang="yo" altLang="en-US" sz="3200">
                <a:solidFill>
                  <a:schemeClr val="tx1">
                    <a:lumMod val="65000"/>
                    <a:lumOff val="35000"/>
                  </a:schemeClr>
                </a:solidFill>
              </a:rPr>
              <a:t> </a:t>
            </a:r>
            <a:r xmlns:a="http://schemas.openxmlformats.org/drawingml/2006/main">
              <a:rPr lang="yo" altLang="ko-KR" sz="3200">
                <a:solidFill>
                  <a:schemeClr val="tx1">
                    <a:lumMod val="65000"/>
                    <a:lumOff val="35000"/>
                  </a:schemeClr>
                </a:solidFill>
              </a:rPr>
              <a:t>Ohun ti awon eniyan gbagbo ninu Jesu niyen.</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2778" y="227979"/>
            <a:ext cx="4053592" cy="570216"/>
          </a:xfrm>
          <a:prstGeom prst="rect">
            <a:avLst/>
          </a:prstGeom>
          <a:noFill/>
        </p:spPr>
        <p:txBody>
          <a:bodyPr wrap="square">
            <a:spAutoFit/>
          </a:bodyPr>
          <a:lstStyle/>
          <a:p>
            <a:pPr xmlns:a="http://schemas.openxmlformats.org/drawingml/2006/main" algn="ctr">
              <a:defRPr/>
            </a:pPr>
            <a:r xmlns:a="http://schemas.openxmlformats.org/drawingml/2006/main">
              <a:rPr lang="yo" altLang="ko-KR" sz="3200"/>
              <a:t>Ta ni Jesu?</a:t>
            </a:r>
            <a:r xmlns:a="http://schemas.openxmlformats.org/drawingml/2006/main">
              <a:rPr lang="yo"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0501" y="9667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yo" altLang="ko-KR" sz="3600">
                <a:solidFill>
                  <a:srgbClr val="0070c0"/>
                </a:solidFill>
              </a:rPr>
              <a:t>Jesu..</a:t>
            </a:r>
            <a:endParaRPr xmlns:a="http://schemas.openxmlformats.org/drawingml/2006/main" lang="ko-KR" altLang="en-US" sz="3600">
              <a:solidFill>
                <a:srgbClr val="0070c0"/>
              </a:solidFill>
            </a:endParaRPr>
          </a:p>
        </p:txBody>
      </p:sp>
      <p:sp>
        <p:nvSpPr>
          <p:cNvPr id="14" name="TextBox 13"/>
          <p:cNvSpPr txBox="1"/>
          <p:nvPr/>
        </p:nvSpPr>
        <p:spPr>
          <a:xfrm>
            <a:off x="467544" y="2660719"/>
            <a:ext cx="8208912" cy="1185476"/>
          </a:xfrm>
          <a:prstGeom prst="rect">
            <a:avLst/>
          </a:prstGeom>
          <a:noFill/>
        </p:spPr>
        <p:txBody>
          <a:bodyPr wrap="square">
            <a:spAutoFit/>
          </a:bodyPr>
          <a:lstStyle/>
          <a:p>
            <a:pPr xmlns:a="http://schemas.openxmlformats.org/drawingml/2006/main" lvl="0">
              <a:defRPr/>
            </a:pPr>
            <a:r xmlns:a="http://schemas.openxmlformats.org/drawingml/2006/main">
              <a:rPr lang="yo" altLang="ko-KR" sz="3600">
                <a:solidFill>
                  <a:schemeClr val="tx1">
                    <a:lumMod val="65000"/>
                    <a:lumOff val="35000"/>
                  </a:schemeClr>
                </a:solidFill>
              </a:rPr>
              <a:t>Jesu mu alaafia ati ilaja wa nibiti ija ati ija ba wa.</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7743" y="26994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yo" altLang="ko-KR" sz="4000"/>
              <a:t>Oni adanwo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0486" y="12436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25896"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yo" altLang="ko-KR" sz="3200">
                <a:solidFill>
                  <a:schemeClr val="tx1">
                    <a:lumMod val="65000"/>
                    <a:lumOff val="35000"/>
                  </a:schemeClr>
                </a:solidFill>
              </a:rPr>
              <a:t>Ta ni Ónẹ́símù pàdé ní Róòmù nígbà tó sá lọ kúrò lọ́dọ̀ Fílémónì olúwa rẹ̀?</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yo" altLang="en-US" sz="2800">
                <a:solidFill>
                  <a:schemeClr val="tx1">
                    <a:lumMod val="65000"/>
                    <a:lumOff val="35000"/>
                  </a:schemeClr>
                </a:solidFill>
              </a:rPr>
              <a:t>① </a:t>
            </a:r>
            <a:r xmlns:a="http://schemas.openxmlformats.org/drawingml/2006/main">
              <a:rPr lang="yo" altLang="ko-KR" sz="2800">
                <a:solidFill>
                  <a:schemeClr val="tx1">
                    <a:lumMod val="65000"/>
                    <a:lumOff val="35000"/>
                  </a:schemeClr>
                </a:solidFill>
              </a:rPr>
              <a:t>Peteru</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yo" altLang="en-US" sz="2800">
                <a:solidFill>
                  <a:schemeClr val="tx1">
                    <a:lumMod val="65000"/>
                    <a:lumOff val="35000"/>
                  </a:schemeClr>
                </a:solidFill>
              </a:rPr>
              <a:t>② </a:t>
            </a:r>
            <a:r xmlns:a="http://schemas.openxmlformats.org/drawingml/2006/main">
              <a:rPr lang="yo" altLang="ko-KR" sz="2800">
                <a:solidFill>
                  <a:schemeClr val="tx1">
                    <a:lumMod val="65000"/>
                    <a:lumOff val="35000"/>
                  </a:schemeClr>
                </a:solidFill>
              </a:rPr>
              <a:t>Johannu</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yo" altLang="en-US" sz="2800">
                <a:solidFill>
                  <a:schemeClr val="tx1">
                    <a:lumMod val="65000"/>
                    <a:lumOff val="35000"/>
                  </a:schemeClr>
                </a:solidFill>
              </a:rPr>
              <a:t>③ </a:t>
            </a:r>
            <a:r xmlns:a="http://schemas.openxmlformats.org/drawingml/2006/main">
              <a:rPr lang="yo" altLang="ko-KR" sz="2800">
                <a:solidFill>
                  <a:schemeClr val="tx1">
                    <a:lumMod val="65000"/>
                    <a:lumOff val="35000"/>
                  </a:schemeClr>
                </a:solidFill>
              </a:rPr>
              <a:t>Bánábà</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yo" altLang="en-US" sz="2800">
                <a:solidFill>
                  <a:schemeClr val="tx1">
                    <a:lumMod val="65000"/>
                    <a:lumOff val="35000"/>
                  </a:schemeClr>
                </a:solidFill>
              </a:rPr>
              <a:t>④ </a:t>
            </a:r>
            <a:r xmlns:a="http://schemas.openxmlformats.org/drawingml/2006/main">
              <a:rPr lang="yo" altLang="ko-KR" sz="2800">
                <a:solidFill>
                  <a:schemeClr val="tx1">
                    <a:lumMod val="65000"/>
                    <a:lumOff val="35000"/>
                  </a:schemeClr>
                </a:solidFill>
              </a:rPr>
              <a:t>Paulu</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yo" altLang="en-US" sz="2800">
                <a:solidFill>
                  <a:srgbClr val="ff0000"/>
                </a:solidFill>
              </a:rPr>
              <a:t>④ </a:t>
            </a:r>
            <a:r xmlns:a="http://schemas.openxmlformats.org/drawingml/2006/main">
              <a:rPr lang="yo" altLang="ko-KR" sz="2800">
                <a:solidFill>
                  <a:srgbClr val="ff0000"/>
                </a:solidFill>
              </a:rPr>
              <a:t>Paulu</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9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2538" y="200835"/>
            <a:ext cx="4053592" cy="692610"/>
          </a:xfrm>
          <a:prstGeom prst="rect">
            <a:avLst/>
          </a:prstGeom>
          <a:noFill/>
        </p:spPr>
        <p:txBody>
          <a:bodyPr wrap="square">
            <a:spAutoFit/>
          </a:bodyPr>
          <a:lstStyle/>
          <a:p>
            <a:pPr xmlns:a="http://schemas.openxmlformats.org/drawingml/2006/main" algn="ctr">
              <a:defRPr/>
            </a:pPr>
            <a:r xmlns:a="http://schemas.openxmlformats.org/drawingml/2006/main">
              <a:rPr lang="yo" altLang="ko-KR" sz="4000"/>
              <a:t>Oro Oni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3724" y="76556"/>
            <a:ext cx="91128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92896"/>
            <a:ext cx="983695" cy="648072"/>
          </a:xfrm>
          <a:prstGeom prst="rect">
            <a:avLst/>
          </a:prstGeom>
          <a:noFill/>
        </p:spPr>
      </p:pic>
      <p:sp>
        <p:nvSpPr>
          <p:cNvPr id="23" name="TextBox 22"/>
          <p:cNvSpPr txBox="1"/>
          <p:nvPr/>
        </p:nvSpPr>
        <p:spPr>
          <a:xfrm>
            <a:off x="467544" y="2204864"/>
            <a:ext cx="8208912" cy="1736581"/>
          </a:xfrm>
          <a:prstGeom prst="rect">
            <a:avLst/>
          </a:prstGeom>
          <a:noFill/>
        </p:spPr>
        <p:txBody>
          <a:bodyPr wrap="square">
            <a:spAutoFit/>
          </a:bodyPr>
          <a:lstStyle/>
          <a:p>
            <a:pPr xmlns:a="http://schemas.openxmlformats.org/drawingml/2006/main" lvl="0">
              <a:defRPr/>
            </a:pPr>
            <a:r xmlns:a="http://schemas.openxmlformats.org/drawingml/2006/main">
              <a:rPr lang="yo" altLang="ko-KR" sz="3600"/>
              <a:t>Mo bẹ ọ fún Onesimu ọmọ mi, ẹni tí ó di ọmọ mi nígbà tí mo wà ninu ẹ̀wọ̀n.</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yo" altLang="ko-KR" sz="2800">
                <a:solidFill>
                  <a:schemeClr val="tx1">
                    <a:lumMod val="65000"/>
                    <a:lumOff val="35000"/>
                  </a:schemeClr>
                </a:solidFill>
              </a:rPr>
              <a:t>Filemoni</a:t>
            </a:r>
            <a:r xmlns:a="http://schemas.openxmlformats.org/drawingml/2006/main">
              <a:rPr lang="yo" altLang="en-US" sz="2800">
                <a:solidFill>
                  <a:schemeClr val="tx1">
                    <a:lumMod val="65000"/>
                    <a:lumOff val="35000"/>
                  </a:schemeClr>
                </a:solidFill>
              </a:rPr>
              <a:t> </a:t>
            </a:r>
            <a:r xmlns:a="http://schemas.openxmlformats.org/drawingml/2006/main">
              <a:rPr lang="yo" altLang="ko-KR" sz="2800">
                <a:solidFill>
                  <a:schemeClr val="tx1">
                    <a:lumMod val="65000"/>
                    <a:lumOff val="35000"/>
                  </a:schemeClr>
                </a:solidFill>
              </a:rPr>
              <a:t>1:10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yo" altLang="ko-KR" b="1">
                <a:solidFill>
                  <a:schemeClr val="tx1">
                    <a:lumMod val="50000"/>
                    <a:lumOff val="50000"/>
                  </a:schemeClr>
                </a:solidFill>
              </a:rPr>
              <a:t>No.. 99 Ọrọ Ọlọrun</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306132"/>
          </a:xfrm>
          <a:prstGeom prst="rect">
            <a:avLst/>
          </a:prstGeom>
          <a:noFill/>
        </p:spPr>
        <p:txBody>
          <a:bodyPr wrap="square">
            <a:spAutoFit/>
          </a:bodyPr>
          <a:lstStyle/>
          <a:p>
            <a:pPr xmlns:a="http://schemas.openxmlformats.org/drawingml/2006/main" algn="ctr">
              <a:defRPr/>
            </a:pPr>
            <a:r xmlns:a="http://schemas.openxmlformats.org/drawingml/2006/main">
              <a:rPr lang="yo" altLang="ko-KR" sz="4000"/>
              <a:t>Timoteu, ọmọ-ẹhin Paulu</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rcRect b="70"/>
          <a:stretch>
            <a:fillRect/>
          </a:stretch>
        </p:blipFill>
        <p:spPr>
          <a:xfrm>
            <a:off x="4038618" y="1772816"/>
            <a:ext cx="5125131" cy="40324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48867" y="138408"/>
            <a:ext cx="4053592" cy="697887"/>
          </a:xfrm>
          <a:prstGeom prst="rect">
            <a:avLst/>
          </a:prstGeom>
          <a:noFill/>
        </p:spPr>
        <p:txBody>
          <a:bodyPr wrap="square">
            <a:spAutoFit/>
          </a:bodyPr>
          <a:lstStyle/>
          <a:p>
            <a:pPr xmlns:a="http://schemas.openxmlformats.org/drawingml/2006/main" algn="ctr">
              <a:defRPr/>
            </a:pPr>
            <a:r xmlns:a="http://schemas.openxmlformats.org/drawingml/2006/main">
              <a:rPr lang="yo" altLang="ko-KR" sz="4000"/>
              <a:t>Oro Oni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9916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63304"/>
            <a:ext cx="983695" cy="648072"/>
          </a:xfrm>
          <a:prstGeom prst="rect">
            <a:avLst/>
          </a:prstGeom>
          <a:noFill/>
        </p:spPr>
      </p:pic>
      <p:sp>
        <p:nvSpPr>
          <p:cNvPr id="23" name="TextBox 22"/>
          <p:cNvSpPr txBox="1"/>
          <p:nvPr/>
        </p:nvSpPr>
        <p:spPr>
          <a:xfrm>
            <a:off x="467544" y="1389132"/>
            <a:ext cx="8208912" cy="2831956"/>
          </a:xfrm>
          <a:prstGeom prst="rect">
            <a:avLst/>
          </a:prstGeom>
          <a:noFill/>
        </p:spPr>
        <p:txBody>
          <a:bodyPr wrap="square">
            <a:spAutoFit/>
          </a:bodyPr>
          <a:lstStyle/>
          <a:p>
            <a:pPr xmlns:a="http://schemas.openxmlformats.org/drawingml/2006/main" lvl="0">
              <a:defRPr/>
            </a:pPr>
            <a:r xmlns:a="http://schemas.openxmlformats.org/drawingml/2006/main">
              <a:rPr lang="yo" altLang="ko-KR" sz="3600"/>
              <a:t>A ti rán mi létí ìgbàgbọ́ òtítọ́ rẹ, èyí tí ó kọ́kọ́ gbé nínú Loisi ìyá-ńlá rẹ àti nínú Yùníìsì ìyá rẹ, àti pé, mo gbà pé nísinsin yìí ń gbé inú rẹ pẹ̀lú.</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yo" altLang="ko-KR" sz="2800">
                <a:solidFill>
                  <a:schemeClr val="tx1">
                    <a:lumMod val="65000"/>
                    <a:lumOff val="35000"/>
                  </a:schemeClr>
                </a:solidFill>
              </a:rPr>
              <a:t>2Tímótì</a:t>
            </a:r>
            <a:r xmlns:a="http://schemas.openxmlformats.org/drawingml/2006/main">
              <a:rPr lang="yo" altLang="en-US" sz="2800">
                <a:solidFill>
                  <a:schemeClr val="tx1">
                    <a:lumMod val="65000"/>
                    <a:lumOff val="35000"/>
                  </a:schemeClr>
                </a:solidFill>
              </a:rPr>
              <a:t> </a:t>
            </a:r>
            <a:r xmlns:a="http://schemas.openxmlformats.org/drawingml/2006/main">
              <a:rPr lang="yo" altLang="ko-KR" sz="2800">
                <a:solidFill>
                  <a:schemeClr val="tx1">
                    <a:lumMod val="65000"/>
                    <a:lumOff val="35000"/>
                  </a:schemeClr>
                </a:solidFill>
              </a:rPr>
              <a:t>4:</a:t>
            </a:r>
            <a:r xmlns:a="http://schemas.openxmlformats.org/drawingml/2006/main">
              <a:rPr lang="yo" altLang="en-US" sz="2800">
                <a:solidFill>
                  <a:schemeClr val="tx1">
                    <a:lumMod val="65000"/>
                    <a:lumOff val="35000"/>
                  </a:schemeClr>
                </a:solidFill>
              </a:rPr>
              <a:t> </a:t>
            </a:r>
            <a:r xmlns:a="http://schemas.openxmlformats.org/drawingml/2006/main">
              <a:rPr lang="yo" altLang="ko-KR" sz="2800">
                <a:solidFill>
                  <a:schemeClr val="tx1">
                    <a:lumMod val="65000"/>
                    <a:lumOff val="35000"/>
                  </a:schemeClr>
                </a:solidFill>
              </a:rPr>
              <a:t>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89" y="5805264"/>
            <a:ext cx="9134632" cy="954107"/>
          </a:xfrm>
          <a:prstGeom prst="rect">
            <a:avLst/>
          </a:prstGeom>
          <a:noFill/>
        </p:spPr>
        <p:txBody>
          <a:bodyPr wrap="square">
            <a:spAutoFit/>
          </a:bodyPr>
          <a:lstStyle/>
          <a:p>
            <a:pPr xmlns:a="http://schemas.openxmlformats.org/drawingml/2006/main" lvl="0">
              <a:defRPr/>
            </a:pPr>
            <a:r xmlns:a="http://schemas.openxmlformats.org/drawingml/2006/main">
              <a:rPr lang="yo" altLang="ko-KR" sz="2800">
                <a:solidFill>
                  <a:schemeClr val="tx1">
                    <a:lumMod val="65000"/>
                    <a:lumOff val="35000"/>
                  </a:schemeClr>
                </a:solidFill>
              </a:rPr>
              <a:t>Pọ́ọ̀lù ní ọmọ ẹ̀yìn kan tó ń jẹ́ Tímótì. Tímótì ti jẹ́ míṣọ́nnárì pẹ̀lú Pọ́ọ̀lù látìgbà tó ti wà lọ́mọdé.</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rcRect b="340"/>
          <a:stretch>
            <a:fillRect/>
          </a:stretch>
        </p:blipFill>
        <p:spPr>
          <a:xfrm>
            <a:off x="7888" y="0"/>
            <a:ext cx="9134633"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45194" y="5301208"/>
            <a:ext cx="9053611" cy="1554886"/>
          </a:xfrm>
          <a:prstGeom prst="rect">
            <a:avLst/>
          </a:prstGeom>
          <a:noFill/>
        </p:spPr>
        <p:txBody>
          <a:bodyPr wrap="square">
            <a:spAutoFit/>
          </a:bodyPr>
          <a:lstStyle/>
          <a:p>
            <a:pPr xmlns:a="http://schemas.openxmlformats.org/drawingml/2006/main" lvl="0">
              <a:defRPr/>
            </a:pPr>
            <a:r xmlns:a="http://schemas.openxmlformats.org/drawingml/2006/main">
              <a:rPr altLang="ko-KR" lang="yo" sz="3200">
                <a:solidFill>
                  <a:schemeClr val="tx1">
                    <a:lumMod val="65000"/>
                    <a:lumOff val="35000"/>
                  </a:schemeClr>
                </a:solidFill>
              </a:rPr>
              <a:t>Ọkunrin kan wa ti o ni ọmọkunrin meji. Ọmọkùnrin kejì ní kí bàbá rẹ̀ fún òun ní ìpín tirẹ̀ nínú ohun ìní náà ṣáájú.</a:t>
            </a:r>
            <a:endParaRPr xmlns:a="http://schemas.openxmlformats.org/drawingml/2006/main" altLang="en-US" lang="ko-KR" sz="3200">
              <a:solidFill>
                <a:schemeClr val="tx1">
                  <a:lumMod val="65000"/>
                  <a:lumOff val="35000"/>
                </a:schemeClr>
              </a:solidFill>
            </a:endParaRPr>
          </a:p>
        </p:txBody>
      </p:sp>
      <p:pic>
        <p:nvPicPr>
          <p:cNvPr id="3" name="그림 2"/>
          <p:cNvPicPr>
            <a:picLocks noChangeAspect="1"/>
          </p:cNvPicPr>
          <p:nvPr/>
        </p:nvPicPr>
        <p:blipFill rotWithShape="1">
          <a:blip r:embed="rId2"/>
          <a:srcRect t="90"/>
          <a:stretch>
            <a:fillRect/>
          </a:stretch>
        </p:blipFill>
        <p:spPr>
          <a:xfrm>
            <a:off x="-1" y="0"/>
            <a:ext cx="9144000"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yo" sz="4000">
                <a:solidFill>
                  <a:srgbClr val="ff0000"/>
                </a:solidFill>
              </a:rPr>
              <a:t>Eko Oni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7721" y="10369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6757"/>
            <a:ext cx="983695" cy="648072"/>
          </a:xfrm>
          <a:prstGeom prst="rect">
            <a:avLst/>
          </a:prstGeom>
          <a:noFill/>
        </p:spPr>
      </p:pic>
      <p:sp>
        <p:nvSpPr>
          <p:cNvPr id="17" name="TextBox 16"/>
          <p:cNvSpPr txBox="1"/>
          <p:nvPr/>
        </p:nvSpPr>
        <p:spPr>
          <a:xfrm>
            <a:off x="380230" y="1124744"/>
            <a:ext cx="8352928" cy="3378676"/>
          </a:xfrm>
          <a:prstGeom prst="rect">
            <a:avLst/>
          </a:prstGeom>
          <a:noFill/>
        </p:spPr>
        <p:txBody>
          <a:bodyPr wrap="square">
            <a:spAutoFit/>
          </a:bodyPr>
          <a:lstStyle/>
          <a:p>
            <a:pPr xmlns:a="http://schemas.openxmlformats.org/drawingml/2006/main" algn="ctr">
              <a:defRPr/>
            </a:pPr>
            <a:r xmlns:a="http://schemas.openxmlformats.org/drawingml/2006/main">
              <a:rPr altLang="ko-KR" lang="yo" sz="3600">
                <a:solidFill>
                  <a:schemeClr val="tx1">
                    <a:lumMod val="65000"/>
                    <a:lumOff val="35000"/>
                  </a:schemeClr>
                </a:solidFill>
              </a:rPr>
              <a:t>Jesu wa lori ilẹ yii ni irisi eniyan, ṣugbọn Oun tun jẹ Ọlọrun.</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yo" sz="3600">
                <a:solidFill>
                  <a:schemeClr val="tx1">
                    <a:lumMod val="65000"/>
                    <a:lumOff val="35000"/>
                  </a:schemeClr>
                </a:solidFill>
              </a:rPr>
              <a:t>Gẹ́gẹ́ bí Ọlọ́run ti pàṣẹ fún àwọn ọmọ-ẹ̀yìn rẹ̀ lórí òkè.</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yo" sz="3600">
                <a:solidFill>
                  <a:schemeClr val="tx1">
                    <a:lumMod val="65000"/>
                    <a:lumOff val="35000"/>
                  </a:schemeClr>
                </a:solidFill>
              </a:rPr>
              <a:t>a gbọ́dọ̀ gba Jésù gbọ́ gẹ́gẹ́ bí Ọmọ Ọlọ́run, ká sì fara balẹ̀ fetí sí i.</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677" y="5805264"/>
            <a:ext cx="9134646" cy="954107"/>
          </a:xfrm>
          <a:prstGeom prst="rect">
            <a:avLst/>
          </a:prstGeom>
          <a:noFill/>
        </p:spPr>
        <p:txBody>
          <a:bodyPr wrap="square">
            <a:spAutoFit/>
          </a:bodyPr>
          <a:lstStyle/>
          <a:p>
            <a:pPr xmlns:a="http://schemas.openxmlformats.org/drawingml/2006/main" lvl="0">
              <a:defRPr/>
            </a:pPr>
            <a:r xmlns:a="http://schemas.openxmlformats.org/drawingml/2006/main">
              <a:rPr lang="yo" altLang="ko-KR" sz="2800">
                <a:solidFill>
                  <a:schemeClr val="tx1">
                    <a:lumMod val="65000"/>
                    <a:lumOff val="35000"/>
                  </a:schemeClr>
                </a:solidFill>
              </a:rPr>
              <a:t>Paulu he tin to gànpamẹ, yọnẹn dọ emi na kú, bo wlan wekanhlanmẹ de hlan devi vivẹ etọn Timoti.</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rcRect b="60"/>
          <a:stretch>
            <a:fillRect/>
          </a:stretch>
        </p:blipFill>
        <p:spPr>
          <a:xfrm>
            <a:off x="-1" y="0"/>
            <a:ext cx="9125773" cy="58052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90" y="5733256"/>
            <a:ext cx="9078915" cy="1065689"/>
          </a:xfrm>
          <a:prstGeom prst="rect">
            <a:avLst/>
          </a:prstGeom>
          <a:noFill/>
        </p:spPr>
        <p:txBody>
          <a:bodyPr wrap="square">
            <a:spAutoFit/>
          </a:bodyPr>
          <a:lstStyle/>
          <a:p>
            <a:pPr xmlns:a="http://schemas.openxmlformats.org/drawingml/2006/main" lvl="0">
              <a:defRPr/>
            </a:pPr>
            <a:r xmlns:a="http://schemas.openxmlformats.org/drawingml/2006/main">
              <a:rPr lang="yo" altLang="ko-KR" sz="3200">
                <a:solidFill>
                  <a:schemeClr val="tx1">
                    <a:lumMod val="65000"/>
                    <a:lumOff val="35000"/>
                  </a:schemeClr>
                </a:solidFill>
              </a:rPr>
              <a:t>Lẹ́tà náà sọ bí Tímótì ṣe yẹ kó kọ́ àwọn onígbàgbọ́ gẹ́gẹ́ bí òjíṣẹ́ ìjọ.</a:t>
            </a:r>
            <a:endParaRPr xmlns:a="http://schemas.openxmlformats.org/drawingml/2006/main" lang="ko-KR" altLang="en-US" sz="3200">
              <a:solidFill>
                <a:schemeClr val="tx1">
                  <a:lumMod val="65000"/>
                  <a:lumOff val="35000"/>
                </a:schemeClr>
              </a:solidFill>
            </a:endParaRPr>
          </a:p>
        </p:txBody>
      </p:sp>
      <p:pic>
        <p:nvPicPr>
          <p:cNvPr id="6" name="그림 5"/>
          <p:cNvPicPr>
            <a:picLocks noChangeAspect="1"/>
          </p:cNvPicPr>
          <p:nvPr/>
        </p:nvPicPr>
        <p:blipFill rotWithShape="1">
          <a:blip r:embed="rId3"/>
          <a:srcRect b="240"/>
          <a:stretch>
            <a:fillRect/>
          </a:stretch>
        </p:blipFill>
        <p:spPr>
          <a:xfrm>
            <a:off x="7890" y="-22440"/>
            <a:ext cx="9136110" cy="575569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472469"/>
            <a:ext cx="9134646" cy="1374101"/>
          </a:xfrm>
          <a:prstGeom prst="rect">
            <a:avLst/>
          </a:prstGeom>
          <a:noFill/>
        </p:spPr>
        <p:txBody>
          <a:bodyPr wrap="square">
            <a:spAutoFit/>
          </a:bodyPr>
          <a:lstStyle/>
          <a:p>
            <a:pPr xmlns:a="http://schemas.openxmlformats.org/drawingml/2006/main" lvl="0">
              <a:defRPr/>
            </a:pPr>
            <a:r xmlns:a="http://schemas.openxmlformats.org/drawingml/2006/main">
              <a:rPr lang="yo" altLang="ko-KR" sz="2800">
                <a:solidFill>
                  <a:schemeClr val="tx1">
                    <a:lumMod val="65000"/>
                    <a:lumOff val="35000"/>
                  </a:schemeClr>
                </a:solidFill>
              </a:rPr>
              <a:t>Timoti po yisenọ lẹ po hia wekanhlanmẹ Paulu tọn bo basi dide ma nado hẹn yise bu kakajẹ opodo, etlẹ yin to homẹkẹn mẹ.</a:t>
            </a:r>
            <a:endParaRPr xmlns:a="http://schemas.openxmlformats.org/drawingml/2006/main" lang="en-US" altLang="ko-KR" sz="2800">
              <a:solidFill>
                <a:schemeClr val="tx1">
                  <a:lumMod val="65000"/>
                  <a:lumOff val="35000"/>
                </a:schemeClr>
              </a:solidFill>
            </a:endParaRPr>
          </a:p>
        </p:txBody>
      </p:sp>
      <p:pic>
        <p:nvPicPr>
          <p:cNvPr id="6" name="그림 5"/>
          <p:cNvPicPr>
            <a:picLocks noChangeAspect="1"/>
          </p:cNvPicPr>
          <p:nvPr/>
        </p:nvPicPr>
        <p:blipFill rotWithShape="1">
          <a:blip r:embed="rId2"/>
          <a:srcRect b="40"/>
          <a:stretch>
            <a:fillRect/>
          </a:stretch>
        </p:blipFill>
        <p:spPr>
          <a:xfrm>
            <a:off x="9353" y="-1"/>
            <a:ext cx="9134647" cy="537321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805264"/>
            <a:ext cx="9107238" cy="954107"/>
          </a:xfrm>
          <a:prstGeom prst="rect">
            <a:avLst/>
          </a:prstGeom>
          <a:noFill/>
        </p:spPr>
        <p:txBody>
          <a:bodyPr wrap="square">
            <a:spAutoFit/>
          </a:bodyPr>
          <a:lstStyle/>
          <a:p>
            <a:pPr xmlns:a="http://schemas.openxmlformats.org/drawingml/2006/main" lvl="0">
              <a:defRPr/>
            </a:pPr>
            <a:r xmlns:a="http://schemas.openxmlformats.org/drawingml/2006/main">
              <a:rPr lang="yo" altLang="ko-KR" sz="2800">
                <a:solidFill>
                  <a:schemeClr val="tx1">
                    <a:lumMod val="65000"/>
                    <a:lumOff val="35000"/>
                  </a:schemeClr>
                </a:solidFill>
              </a:rPr>
              <a:t>Nítorí náà a ti fi ìgbàgbọ́ Pọ́ọ̀lù sílẹ̀ sọ́dọ̀ Tímótì ọmọ ẹ̀yìn rẹ̀, àti fún àwọn ìjọ lẹ́ẹ̀kan sí i.</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rcRect b="420"/>
          <a:stretch>
            <a:fillRect/>
          </a:stretch>
        </p:blipFill>
        <p:spPr>
          <a:xfrm>
            <a:off x="0" y="-4193"/>
            <a:ext cx="9144000" cy="580945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0193" y="142392"/>
            <a:ext cx="4053592" cy="693903"/>
          </a:xfrm>
          <a:prstGeom prst="rect">
            <a:avLst/>
          </a:prstGeom>
          <a:noFill/>
        </p:spPr>
        <p:txBody>
          <a:bodyPr wrap="square">
            <a:spAutoFit/>
          </a:bodyPr>
          <a:lstStyle/>
          <a:p>
            <a:pPr xmlns:a="http://schemas.openxmlformats.org/drawingml/2006/main" algn="ctr">
              <a:defRPr/>
            </a:pPr>
            <a:r xmlns:a="http://schemas.openxmlformats.org/drawingml/2006/main">
              <a:rPr lang="yo" altLang="ko-KR" sz="4000"/>
              <a:t>Eko Oni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6305"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90039"/>
            <a:ext cx="983695" cy="648072"/>
          </a:xfrm>
          <a:prstGeom prst="rect">
            <a:avLst/>
          </a:prstGeom>
          <a:noFill/>
        </p:spPr>
      </p:pic>
      <p:sp>
        <p:nvSpPr>
          <p:cNvPr id="17" name="TextBox 16"/>
          <p:cNvSpPr txBox="1"/>
          <p:nvPr/>
        </p:nvSpPr>
        <p:spPr>
          <a:xfrm>
            <a:off x="323528" y="1215572"/>
            <a:ext cx="8663919" cy="3935548"/>
          </a:xfrm>
          <a:prstGeom prst="rect">
            <a:avLst/>
          </a:prstGeom>
          <a:noFill/>
        </p:spPr>
        <p:txBody>
          <a:bodyPr wrap="square">
            <a:spAutoFit/>
          </a:bodyPr>
          <a:lstStyle/>
          <a:p>
            <a:pPr xmlns:a="http://schemas.openxmlformats.org/drawingml/2006/main" algn="ctr">
              <a:defRPr/>
            </a:pPr>
            <a:r xmlns:a="http://schemas.openxmlformats.org/drawingml/2006/main">
              <a:rPr lang="yo" altLang="ko-KR" sz="3600">
                <a:solidFill>
                  <a:schemeClr val="tx1">
                    <a:lumMod val="65000"/>
                    <a:lumOff val="35000"/>
                  </a:schemeClr>
                </a:solidFill>
              </a:rPr>
              <a:t>Ọpẹ́ ni fún àwọn ajíhìnrere tí wọ́n wàásù ìhìn rere fún wa àti àwọn olùkọ́ tí wọ́n kọ́ wa ní ọ̀rọ̀ Ọlọ́run, ìgbàgbọ́ wa àti ìjọ wa ti dàgbà.</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yo" altLang="ko-KR" sz="3600">
                <a:solidFill>
                  <a:schemeClr val="tx1">
                    <a:lumMod val="65000"/>
                    <a:lumOff val="35000"/>
                  </a:schemeClr>
                </a:solidFill>
              </a:rPr>
              <a:t>Bayi a ni lati gba igbagbọ wa silẹ ki a si kọ wọn ni ọrọ Ọlọrun ti a ti kọ.</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45204" y="212304"/>
            <a:ext cx="4053592" cy="584775"/>
          </a:xfrm>
          <a:prstGeom prst="rect">
            <a:avLst/>
          </a:prstGeom>
          <a:noFill/>
        </p:spPr>
        <p:txBody>
          <a:bodyPr wrap="square">
            <a:spAutoFit/>
          </a:bodyPr>
          <a:lstStyle/>
          <a:p>
            <a:pPr xmlns:a="http://schemas.openxmlformats.org/drawingml/2006/main" algn="ctr">
              <a:defRPr/>
            </a:pPr>
            <a:r xmlns:a="http://schemas.openxmlformats.org/drawingml/2006/main">
              <a:rPr lang="yo" altLang="ko-KR" sz="3200"/>
              <a:t>Ta ni Jesu?</a:t>
            </a:r>
            <a:r xmlns:a="http://schemas.openxmlformats.org/drawingml/2006/main">
              <a:rPr lang="yo"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864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928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yo" altLang="ko-KR" sz="3600">
                <a:solidFill>
                  <a:srgbClr val="0070c0"/>
                </a:solidFill>
              </a:rPr>
              <a:t>Jesu ni..</a:t>
            </a:r>
            <a:endParaRPr xmlns:a="http://schemas.openxmlformats.org/drawingml/2006/main" lang="ko-KR" altLang="en-US" sz="3600">
              <a:solidFill>
                <a:srgbClr val="0070c0"/>
              </a:solidFill>
            </a:endParaRPr>
          </a:p>
        </p:txBody>
      </p:sp>
      <p:sp>
        <p:nvSpPr>
          <p:cNvPr id="14" name="TextBox 13"/>
          <p:cNvSpPr txBox="1"/>
          <p:nvPr/>
        </p:nvSpPr>
        <p:spPr>
          <a:xfrm>
            <a:off x="467544" y="2660719"/>
            <a:ext cx="8208912" cy="1737926"/>
          </a:xfrm>
          <a:prstGeom prst="rect">
            <a:avLst/>
          </a:prstGeom>
          <a:noFill/>
        </p:spPr>
        <p:txBody>
          <a:bodyPr wrap="square">
            <a:spAutoFit/>
          </a:bodyPr>
          <a:lstStyle/>
          <a:p>
            <a:pPr xmlns:a="http://schemas.openxmlformats.org/drawingml/2006/main" lvl="0">
              <a:defRPr/>
            </a:pPr>
            <a:r xmlns:a="http://schemas.openxmlformats.org/drawingml/2006/main">
              <a:rPr lang="yo" altLang="ko-KR" sz="3600">
                <a:solidFill>
                  <a:schemeClr val="tx1">
                    <a:lumMod val="65000"/>
                    <a:lumOff val="35000"/>
                  </a:schemeClr>
                </a:solidFill>
              </a:rPr>
              <a:t>Jesu ti jinde ati pe o wa laaye titi ayeraye, pẹlu awọn ijọsin ati awọn onigbagbọ ti o gbagbọ ninu rẹ.</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yo" altLang="ko-KR" sz="4000"/>
              <a:t>Oni adanwo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13401" y="11808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55488" y="61505"/>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yo" altLang="ko-KR" sz="3200">
                <a:solidFill>
                  <a:schemeClr val="tx1">
                    <a:lumMod val="65000"/>
                    <a:lumOff val="35000"/>
                  </a:schemeClr>
                </a:solidFill>
              </a:rPr>
              <a:t>Àwọn wo ni Pọ́ọ̀lù kọ lẹ́tà náà sí nígbà tí ọjọ́ ikú rẹ̀ ń sún mọ́lé?</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yo" altLang="en-US" sz="2800">
                <a:solidFill>
                  <a:schemeClr val="tx1">
                    <a:lumMod val="65000"/>
                    <a:lumOff val="35000"/>
                  </a:schemeClr>
                </a:solidFill>
              </a:rPr>
              <a:t>① </a:t>
            </a:r>
            <a:r xmlns:a="http://schemas.openxmlformats.org/drawingml/2006/main">
              <a:rPr lang="yo" altLang="ko-KR" sz="2800">
                <a:solidFill>
                  <a:schemeClr val="tx1">
                    <a:lumMod val="65000"/>
                    <a:lumOff val="35000"/>
                  </a:schemeClr>
                </a:solidFill>
              </a:rPr>
              <a:t>Luku</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yo" altLang="en-US" sz="2800">
                <a:solidFill>
                  <a:schemeClr val="tx1">
                    <a:lumMod val="65000"/>
                    <a:lumOff val="35000"/>
                  </a:schemeClr>
                </a:solidFill>
              </a:rPr>
              <a:t>② </a:t>
            </a:r>
            <a:r xmlns:a="http://schemas.openxmlformats.org/drawingml/2006/main">
              <a:rPr lang="yo" altLang="ko-KR" sz="2800">
                <a:solidFill>
                  <a:schemeClr val="tx1">
                    <a:lumMod val="65000"/>
                    <a:lumOff val="35000"/>
                  </a:schemeClr>
                </a:solidFill>
              </a:rPr>
              <a:t>Samisi</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yo" altLang="en-US" sz="2800">
                <a:solidFill>
                  <a:schemeClr val="tx1">
                    <a:lumMod val="65000"/>
                    <a:lumOff val="35000"/>
                  </a:schemeClr>
                </a:solidFill>
              </a:rPr>
              <a:t>③ </a:t>
            </a:r>
            <a:r xmlns:a="http://schemas.openxmlformats.org/drawingml/2006/main">
              <a:rPr lang="yo" altLang="ko-KR" sz="2800">
                <a:solidFill>
                  <a:schemeClr val="tx1">
                    <a:lumMod val="65000"/>
                    <a:lumOff val="35000"/>
                  </a:schemeClr>
                </a:solidFill>
              </a:rPr>
              <a:t>Timoteu</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yo" altLang="en-US" sz="2800">
                <a:solidFill>
                  <a:schemeClr val="tx1">
                    <a:lumMod val="65000"/>
                    <a:lumOff val="35000"/>
                  </a:schemeClr>
                </a:solidFill>
              </a:rPr>
              <a:t>④ </a:t>
            </a:r>
            <a:r xmlns:a="http://schemas.openxmlformats.org/drawingml/2006/main">
              <a:rPr lang="yo" altLang="ko-KR" sz="2800">
                <a:solidFill>
                  <a:schemeClr val="tx1">
                    <a:lumMod val="65000"/>
                    <a:lumOff val="35000"/>
                  </a:schemeClr>
                </a:solidFill>
              </a:rPr>
              <a:t>Sílà</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yo" altLang="en-US" sz="2800">
                <a:solidFill>
                  <a:srgbClr val="ff0000"/>
                </a:solidFill>
              </a:rPr>
              <a:t>③ </a:t>
            </a:r>
            <a:r xmlns:a="http://schemas.openxmlformats.org/drawingml/2006/main">
              <a:rPr lang="yo" altLang="ko-KR" sz="2800">
                <a:solidFill>
                  <a:srgbClr val="ff0000"/>
                </a:solidFill>
              </a:rPr>
              <a:t>Timoteu</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30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48867" y="138408"/>
            <a:ext cx="4053592" cy="697887"/>
          </a:xfrm>
          <a:prstGeom prst="rect">
            <a:avLst/>
          </a:prstGeom>
          <a:noFill/>
        </p:spPr>
        <p:txBody>
          <a:bodyPr wrap="square">
            <a:spAutoFit/>
          </a:bodyPr>
          <a:lstStyle/>
          <a:p>
            <a:pPr xmlns:a="http://schemas.openxmlformats.org/drawingml/2006/main" algn="ctr">
              <a:defRPr/>
            </a:pPr>
            <a:r xmlns:a="http://schemas.openxmlformats.org/drawingml/2006/main">
              <a:rPr lang="yo" altLang="ko-KR" sz="4000"/>
              <a:t>Oro Oni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9916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63304"/>
            <a:ext cx="983695" cy="648072"/>
          </a:xfrm>
          <a:prstGeom prst="rect">
            <a:avLst/>
          </a:prstGeom>
          <a:noFill/>
        </p:spPr>
      </p:pic>
      <p:sp>
        <p:nvSpPr>
          <p:cNvPr id="23" name="TextBox 22"/>
          <p:cNvSpPr txBox="1"/>
          <p:nvPr/>
        </p:nvSpPr>
        <p:spPr>
          <a:xfrm>
            <a:off x="467543" y="1389132"/>
            <a:ext cx="8208912" cy="2831956"/>
          </a:xfrm>
          <a:prstGeom prst="rect">
            <a:avLst/>
          </a:prstGeom>
          <a:noFill/>
        </p:spPr>
        <p:txBody>
          <a:bodyPr wrap="square">
            <a:spAutoFit/>
          </a:bodyPr>
          <a:lstStyle/>
          <a:p>
            <a:pPr xmlns:a="http://schemas.openxmlformats.org/drawingml/2006/main" lvl="0">
              <a:defRPr/>
            </a:pPr>
            <a:r xmlns:a="http://schemas.openxmlformats.org/drawingml/2006/main">
              <a:rPr lang="yo" altLang="ko-KR" sz="3600"/>
              <a:t>A ti rán mi létí ìgbàgbọ́ òtítọ́ rẹ, èyí tí ó kọ́kọ́ gbé nínú Loisi ìyá-ńlá rẹ àti nínú Yùníìsì ìyá rẹ, àti pé, mo gbà pé nísinsin yìí ń gbé inú rẹ pẹ̀lú.</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yo" altLang="ko-KR" sz="2800">
                <a:solidFill>
                  <a:schemeClr val="tx1">
                    <a:lumMod val="65000"/>
                    <a:lumOff val="35000"/>
                  </a:schemeClr>
                </a:solidFill>
              </a:rPr>
              <a:t>2Tímótì</a:t>
            </a:r>
            <a:r xmlns:a="http://schemas.openxmlformats.org/drawingml/2006/main">
              <a:rPr lang="yo" altLang="en-US" sz="2800">
                <a:solidFill>
                  <a:schemeClr val="tx1">
                    <a:lumMod val="65000"/>
                    <a:lumOff val="35000"/>
                  </a:schemeClr>
                </a:solidFill>
              </a:rPr>
              <a:t> </a:t>
            </a:r>
            <a:r xmlns:a="http://schemas.openxmlformats.org/drawingml/2006/main">
              <a:rPr lang="yo" altLang="ko-KR" sz="2800">
                <a:solidFill>
                  <a:schemeClr val="tx1">
                    <a:lumMod val="65000"/>
                    <a:lumOff val="35000"/>
                  </a:schemeClr>
                </a:solidFill>
              </a:rPr>
              <a:t>4:</a:t>
            </a:r>
            <a:r xmlns:a="http://schemas.openxmlformats.org/drawingml/2006/main">
              <a:rPr lang="yo" altLang="en-US" sz="2800">
                <a:solidFill>
                  <a:schemeClr val="tx1">
                    <a:lumMod val="65000"/>
                    <a:lumOff val="35000"/>
                  </a:schemeClr>
                </a:solidFill>
              </a:rPr>
              <a:t> </a:t>
            </a:r>
            <a:r xmlns:a="http://schemas.openxmlformats.org/drawingml/2006/main">
              <a:rPr lang="yo" altLang="ko-KR" sz="2800">
                <a:solidFill>
                  <a:schemeClr val="tx1">
                    <a:lumMod val="65000"/>
                    <a:lumOff val="35000"/>
                  </a:schemeClr>
                </a:solidFill>
              </a:rPr>
              <a:t>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yo" altLang="ko-KR" b="1">
                <a:solidFill>
                  <a:schemeClr val="tx1">
                    <a:lumMod val="50000"/>
                    <a:lumOff val="50000"/>
                  </a:schemeClr>
                </a:solidFill>
              </a:rPr>
              <a:t>No. 100 Ọrọ Ọlọrun</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306132"/>
          </a:xfrm>
          <a:prstGeom prst="rect">
            <a:avLst/>
          </a:prstGeom>
          <a:noFill/>
        </p:spPr>
        <p:txBody>
          <a:bodyPr wrap="square">
            <a:spAutoFit/>
          </a:bodyPr>
          <a:lstStyle/>
          <a:p>
            <a:pPr xmlns:a="http://schemas.openxmlformats.org/drawingml/2006/main" algn="ctr">
              <a:defRPr/>
            </a:pPr>
            <a:r xmlns:a="http://schemas.openxmlformats.org/drawingml/2006/main">
              <a:rPr lang="yo" altLang="ko-KR" sz="4000"/>
              <a:t>John Ri Ohun Kayeefi Oju</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8" name="그림 7"/>
          <p:cNvPicPr>
            <a:picLocks noChangeAspect="1"/>
          </p:cNvPicPr>
          <p:nvPr/>
        </p:nvPicPr>
        <p:blipFill rotWithShape="1">
          <a:blip r:embed="rId8"/>
          <a:stretch>
            <a:fillRect/>
          </a:stretch>
        </p:blipFill>
        <p:spPr>
          <a:xfrm>
            <a:off x="4105193" y="1959038"/>
            <a:ext cx="5038808" cy="389237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169372"/>
            <a:ext cx="4053592" cy="695498"/>
          </a:xfrm>
          <a:prstGeom prst="rect">
            <a:avLst/>
          </a:prstGeom>
          <a:noFill/>
        </p:spPr>
        <p:txBody>
          <a:bodyPr wrap="square">
            <a:spAutoFit/>
          </a:bodyPr>
          <a:lstStyle/>
          <a:p>
            <a:pPr xmlns:a="http://schemas.openxmlformats.org/drawingml/2006/main" algn="ctr">
              <a:defRPr/>
            </a:pPr>
            <a:r xmlns:a="http://schemas.openxmlformats.org/drawingml/2006/main">
              <a:rPr lang="yo" altLang="ko-KR" sz="4000"/>
              <a:t>Oro Oni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13819" y="3767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70137"/>
            <a:ext cx="983695" cy="648072"/>
          </a:xfrm>
          <a:prstGeom prst="rect">
            <a:avLst/>
          </a:prstGeom>
          <a:noFill/>
        </p:spPr>
      </p:pic>
      <p:sp>
        <p:nvSpPr>
          <p:cNvPr id="23" name="TextBox 22"/>
          <p:cNvSpPr txBox="1"/>
          <p:nvPr/>
        </p:nvSpPr>
        <p:spPr>
          <a:xfrm>
            <a:off x="467544"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lang="yo" altLang="ko-KR" sz="3600"/>
              <a:t>Ẹniti o jẹri nkan wọnyi wipe, Bẹ̃ni, emi mbọ̀ kánkán. Amin. Wa, Jesu Oluwa.</a:t>
            </a:r>
            <a:endParaRPr xmlns:a="http://schemas.openxmlformats.org/drawingml/2006/main" lang="en-US" altLang="ko-KR" sz="3600"/>
          </a:p>
          <a:p>
            <a:pPr xmlns:a="http://schemas.openxmlformats.org/drawingml/2006/main" lvl="0">
              <a:defRPr/>
            </a:pPr>
            <a:r xmlns:a="http://schemas.openxmlformats.org/drawingml/2006/main">
              <a:rPr lang="yo" altLang="ko-KR" sz="3600"/>
              <a:t>   </a:t>
            </a:r>
            <a:endParaRPr xmlns:a="http://schemas.openxmlformats.org/drawingml/2006/main" lang="en-US" alt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yo" altLang="ko-KR" sz="2800">
                <a:solidFill>
                  <a:schemeClr val="tx1">
                    <a:lumMod val="65000"/>
                    <a:lumOff val="35000"/>
                  </a:schemeClr>
                </a:solidFill>
              </a:rPr>
              <a:t>Ifihan</a:t>
            </a:r>
            <a:r xmlns:a="http://schemas.openxmlformats.org/drawingml/2006/main">
              <a:rPr lang="yo" altLang="en-US" sz="2800">
                <a:solidFill>
                  <a:schemeClr val="tx1">
                    <a:lumMod val="65000"/>
                    <a:lumOff val="35000"/>
                  </a:schemeClr>
                </a:solidFill>
              </a:rPr>
              <a:t> </a:t>
            </a:r>
            <a:r xmlns:a="http://schemas.openxmlformats.org/drawingml/2006/main">
              <a:rPr lang="yo" altLang="ko-KR" sz="2800">
                <a:solidFill>
                  <a:schemeClr val="tx1">
                    <a:lumMod val="65000"/>
                    <a:lumOff val="35000"/>
                  </a:schemeClr>
                </a:solidFill>
              </a:rPr>
              <a:t>22:</a:t>
            </a:r>
            <a:r xmlns:a="http://schemas.openxmlformats.org/drawingml/2006/main">
              <a:rPr lang="yo" altLang="en-US" sz="2800">
                <a:solidFill>
                  <a:schemeClr val="tx1">
                    <a:lumMod val="65000"/>
                    <a:lumOff val="35000"/>
                  </a:schemeClr>
                </a:solidFill>
              </a:rPr>
              <a:t> </a:t>
            </a:r>
            <a:r xmlns:a="http://schemas.openxmlformats.org/drawingml/2006/main">
              <a:rPr lang="yo" altLang="ko-KR" sz="2800">
                <a:solidFill>
                  <a:schemeClr val="tx1">
                    <a:lumMod val="65000"/>
                    <a:lumOff val="35000"/>
                  </a:schemeClr>
                </a:solidFill>
              </a:rPr>
              <a:t>20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621577" y="234296"/>
            <a:ext cx="4053592" cy="573424"/>
          </a:xfrm>
          <a:prstGeom prst="rect">
            <a:avLst/>
          </a:prstGeom>
          <a:noFill/>
        </p:spPr>
        <p:txBody>
          <a:bodyPr wrap="square">
            <a:spAutoFit/>
          </a:bodyPr>
          <a:lstStyle/>
          <a:p>
            <a:pPr xmlns:a="http://schemas.openxmlformats.org/drawingml/2006/main" algn="ctr">
              <a:defRPr/>
            </a:pPr>
            <a:r xmlns:a="http://schemas.openxmlformats.org/drawingml/2006/main">
              <a:rPr altLang="ko-KR" lang="yo" sz="3200"/>
              <a:t>Ta ni Jesu?</a:t>
            </a:r>
            <a:r xmlns:a="http://schemas.openxmlformats.org/drawingml/2006/main">
              <a:rPr altLang="en-US" lang="yo"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864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142159"/>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yo" sz="3600">
                <a:solidFill>
                  <a:srgbClr val="0070c0"/>
                </a:solidFill>
              </a:rPr>
              <a:t>Jesu ni..</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yo" sz="3600">
                <a:solidFill>
                  <a:schemeClr val="tx1">
                    <a:lumMod val="65000"/>
                    <a:lumOff val="35000"/>
                  </a:schemeClr>
                </a:solidFill>
              </a:rPr>
              <a:t>Jésù ni ẹni tí ó ń tàn yòò pẹ̀lú ìrísí ológo.</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89" y="5481151"/>
            <a:ext cx="9134632" cy="1374943"/>
          </a:xfrm>
          <a:prstGeom prst="rect">
            <a:avLst/>
          </a:prstGeom>
          <a:noFill/>
        </p:spPr>
        <p:txBody>
          <a:bodyPr wrap="square">
            <a:spAutoFit/>
          </a:bodyPr>
          <a:lstStyle/>
          <a:p>
            <a:pPr xmlns:a="http://schemas.openxmlformats.org/drawingml/2006/main" lvl="0">
              <a:defRPr/>
            </a:pPr>
            <a:r xmlns:a="http://schemas.openxmlformats.org/drawingml/2006/main">
              <a:rPr lang="yo" altLang="ko-KR" sz="2800">
                <a:solidFill>
                  <a:schemeClr val="tx1">
                    <a:lumMod val="65000"/>
                    <a:lumOff val="35000"/>
                  </a:schemeClr>
                </a:solidFill>
              </a:rPr>
              <a:t>Inúnibíni sí ìjọ náà ń burú sí i, ó sì ń burú sí i lọ́jọ́ kan. Gbogbo àwọn ọmọ ẹ̀yìn rẹ̀ ló kú nígbà tí wọ́n ń pa ìgbàgbọ́ mọ́, Jòhánù nìkan sì wà ní àhámọ́ sí Pátímọ́sì.</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7889" y="-252105"/>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394" y="5288340"/>
            <a:ext cx="9134646" cy="1558230"/>
          </a:xfrm>
          <a:prstGeom prst="rect">
            <a:avLst/>
          </a:prstGeom>
          <a:noFill/>
        </p:spPr>
        <p:txBody>
          <a:bodyPr wrap="square">
            <a:spAutoFit/>
          </a:bodyPr>
          <a:lstStyle/>
          <a:p>
            <a:pPr xmlns:a="http://schemas.openxmlformats.org/drawingml/2006/main" lvl="0">
              <a:defRPr/>
            </a:pPr>
            <a:r xmlns:a="http://schemas.openxmlformats.org/drawingml/2006/main">
              <a:rPr lang="yo" altLang="ko-KR" sz="3200">
                <a:solidFill>
                  <a:schemeClr val="tx1">
                    <a:lumMod val="65000"/>
                    <a:lumOff val="35000"/>
                  </a:schemeClr>
                </a:solidFill>
              </a:rPr>
              <a:t>Lọ́jọ́ kan, ó gbọ́ ohùn rara bí kàkàkí, tó sọ pé: “Kọ ohun tí o rí sára àkájọ ìwé kan, kí o sì fi ránṣẹ́ sí àwọn ìjọ méje náà.”</a:t>
            </a:r>
            <a:endParaRPr xmlns:a="http://schemas.openxmlformats.org/drawingml/2006/main" lang="en-US" altLang="ko-KR" sz="32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4677" y="6167"/>
            <a:ext cx="9144000" cy="52230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90" y="5733256"/>
            <a:ext cx="9078915" cy="1065689"/>
          </a:xfrm>
          <a:prstGeom prst="rect">
            <a:avLst/>
          </a:prstGeom>
          <a:noFill/>
        </p:spPr>
        <p:txBody>
          <a:bodyPr wrap="square">
            <a:spAutoFit/>
          </a:bodyPr>
          <a:lstStyle/>
          <a:p>
            <a:pPr xmlns:a="http://schemas.openxmlformats.org/drawingml/2006/main" lvl="0">
              <a:defRPr/>
            </a:pPr>
            <a:r xmlns:a="http://schemas.openxmlformats.org/drawingml/2006/main">
              <a:rPr lang="yo" altLang="ko-KR" sz="3200">
                <a:solidFill>
                  <a:schemeClr val="tx1">
                    <a:lumMod val="65000"/>
                    <a:lumOff val="35000"/>
                  </a:schemeClr>
                </a:solidFill>
              </a:rPr>
              <a:t>Johanu lọsu mọ Jesu ga. Jésù jẹ́ àwòrán ọba kan tó ní gbogbo agbára ayé.</a:t>
            </a:r>
            <a:endParaRPr xmlns:a="http://schemas.openxmlformats.org/drawingml/2006/main" lang="ko-KR" altLang="en-US" sz="3200">
              <a:solidFill>
                <a:schemeClr val="tx1">
                  <a:lumMod val="65000"/>
                  <a:lumOff val="35000"/>
                </a:schemeClr>
              </a:solidFill>
            </a:endParaRPr>
          </a:p>
        </p:txBody>
      </p:sp>
      <p:pic>
        <p:nvPicPr>
          <p:cNvPr id="7" name="그림 6"/>
          <p:cNvPicPr>
            <a:picLocks noChangeAspect="1"/>
          </p:cNvPicPr>
          <p:nvPr/>
        </p:nvPicPr>
        <p:blipFill rotWithShape="1">
          <a:blip r:embed="rId3"/>
          <a:stretch>
            <a:fillRect/>
          </a:stretch>
        </p:blipFill>
        <p:spPr>
          <a:xfrm>
            <a:off x="7890" y="-99391"/>
            <a:ext cx="9144000" cy="58326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0" y="5441201"/>
            <a:ext cx="9134646" cy="1384995"/>
          </a:xfrm>
          <a:prstGeom prst="rect">
            <a:avLst/>
          </a:prstGeom>
          <a:noFill/>
        </p:spPr>
        <p:txBody>
          <a:bodyPr wrap="square">
            <a:spAutoFit/>
          </a:bodyPr>
          <a:lstStyle/>
          <a:p>
            <a:pPr xmlns:a="http://schemas.openxmlformats.org/drawingml/2006/main" lvl="0">
              <a:defRPr/>
            </a:pPr>
            <a:r xmlns:a="http://schemas.openxmlformats.org/drawingml/2006/main">
              <a:rPr lang="yo" altLang="ko-KR" sz="2800">
                <a:solidFill>
                  <a:schemeClr val="tx1">
                    <a:lumMod val="65000"/>
                    <a:lumOff val="35000"/>
                  </a:schemeClr>
                </a:solidFill>
              </a:rPr>
              <a:t>Johannu ri ọrun titun ati ilẹ titun ti mbọ. Ko si ohun buburu, ko ni si ibanujẹ, ati pe idunnu yoo wa nigbagbogbo pẹlu Ọlọrun.</a:t>
            </a:r>
            <a:endParaRPr xmlns:a="http://schemas.openxmlformats.org/drawingml/2006/main" lang="en-US" altLang="ko-KR" sz="2800">
              <a:solidFill>
                <a:schemeClr val="tx1">
                  <a:lumMod val="65000"/>
                  <a:lumOff val="35000"/>
                </a:schemeClr>
              </a:solidFill>
            </a:endParaRPr>
          </a:p>
        </p:txBody>
      </p:sp>
      <p:pic>
        <p:nvPicPr>
          <p:cNvPr id="7" name="그림 6"/>
          <p:cNvPicPr>
            <a:picLocks noChangeAspect="1"/>
          </p:cNvPicPr>
          <p:nvPr/>
        </p:nvPicPr>
        <p:blipFill rotWithShape="1">
          <a:blip r:embed="rId2"/>
          <a:stretch>
            <a:fillRect/>
          </a:stretch>
        </p:blipFill>
        <p:spPr>
          <a:xfrm>
            <a:off x="10345" y="-391447"/>
            <a:ext cx="9144000" cy="58326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2196" y="5445224"/>
            <a:ext cx="9107238" cy="1372770"/>
          </a:xfrm>
          <a:prstGeom prst="rect">
            <a:avLst/>
          </a:prstGeom>
          <a:noFill/>
        </p:spPr>
        <p:txBody>
          <a:bodyPr wrap="square">
            <a:spAutoFit/>
          </a:bodyPr>
          <a:lstStyle/>
          <a:p>
            <a:pPr xmlns:a="http://schemas.openxmlformats.org/drawingml/2006/main" lvl="0">
              <a:defRPr/>
            </a:pPr>
            <a:r xmlns:a="http://schemas.openxmlformats.org/drawingml/2006/main">
              <a:rPr lang="yo" altLang="ko-KR" sz="2800">
                <a:solidFill>
                  <a:schemeClr val="tx1">
                    <a:lumMod val="65000"/>
                    <a:lumOff val="35000"/>
                  </a:schemeClr>
                </a:solidFill>
              </a:rPr>
              <a:t>Jòhánù kọ gbogbo ìran wọ̀nyí, ó sì kọ̀wé sí àwọn ìjọ. “Ẹ pa igbagbọ́ mọ́, nítorí Olúwa yóò tún padà wá!” Èyí ni ìwé tó kẹ́yìn nínú Bíbélì, ìyẹn Ìfihàn</a:t>
            </a:r>
            <a:endParaRPr xmlns:a="http://schemas.openxmlformats.org/drawingml/2006/main" lang="ko-KR" altLang="en-US" sz="2800">
              <a:solidFill>
                <a:schemeClr val="tx1">
                  <a:lumMod val="65000"/>
                  <a:lumOff val="35000"/>
                </a:schemeClr>
              </a:solidFill>
            </a:endParaRPr>
          </a:p>
        </p:txBody>
      </p:sp>
      <p:pic>
        <p:nvPicPr>
          <p:cNvPr id="8" name="그림 7"/>
          <p:cNvPicPr>
            <a:picLocks noChangeAspect="1"/>
          </p:cNvPicPr>
          <p:nvPr/>
        </p:nvPicPr>
        <p:blipFill rotWithShape="1">
          <a:blip r:embed="rId2"/>
          <a:stretch>
            <a:fillRect/>
          </a:stretch>
        </p:blipFill>
        <p:spPr>
          <a:xfrm>
            <a:off x="0" y="44625"/>
            <a:ext cx="9144000" cy="540059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yo" altLang="ko-KR" sz="4000"/>
              <a:t>Eko Oni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4481" y="7257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72576"/>
            <a:ext cx="983695" cy="648072"/>
          </a:xfrm>
          <a:prstGeom prst="rect">
            <a:avLst/>
          </a:prstGeom>
          <a:noFill/>
        </p:spPr>
      </p:pic>
      <p:sp>
        <p:nvSpPr>
          <p:cNvPr id="17" name="TextBox 16"/>
          <p:cNvSpPr txBox="1"/>
          <p:nvPr/>
        </p:nvSpPr>
        <p:spPr>
          <a:xfrm>
            <a:off x="323528" y="1082859"/>
            <a:ext cx="8663919" cy="4477836"/>
          </a:xfrm>
          <a:prstGeom prst="rect">
            <a:avLst/>
          </a:prstGeom>
          <a:noFill/>
        </p:spPr>
        <p:txBody>
          <a:bodyPr wrap="square">
            <a:spAutoFit/>
          </a:bodyPr>
          <a:lstStyle/>
          <a:p>
            <a:pPr xmlns:a="http://schemas.openxmlformats.org/drawingml/2006/main" algn="ctr">
              <a:defRPr/>
            </a:pPr>
            <a:r xmlns:a="http://schemas.openxmlformats.org/drawingml/2006/main">
              <a:rPr lang="yo" altLang="ko-KR" sz="3200">
                <a:solidFill>
                  <a:schemeClr val="tx1">
                    <a:lumMod val="65000"/>
                    <a:lumOff val="35000"/>
                  </a:schemeClr>
                </a:solidFill>
              </a:rPr>
              <a:t>Jésù yóò tún padà wá sí ayé yìí</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yo" altLang="ko-KR" sz="3200">
                <a:solidFill>
                  <a:schemeClr val="tx1">
                    <a:lumMod val="65000"/>
                    <a:lumOff val="35000"/>
                  </a:schemeClr>
                </a:solidFill>
              </a:rPr>
              <a:t>bi onidajọ lọjọ kan.</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yo" altLang="ko-KR" sz="3200">
                <a:solidFill>
                  <a:schemeClr val="tx1">
                    <a:lumMod val="65000"/>
                    <a:lumOff val="35000"/>
                  </a:schemeClr>
                </a:solidFill>
              </a:rPr>
              <a:t>Ni akoko na, awon ti ko gbagbo</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yo" altLang="ko-KR" sz="3200">
                <a:solidFill>
                  <a:schemeClr val="tx1">
                    <a:lumMod val="65000"/>
                    <a:lumOff val="35000"/>
                  </a:schemeClr>
                </a:solidFill>
              </a:rPr>
              <a:t>ninu Jesu jiya lailai,</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yo" altLang="ko-KR" sz="3200">
                <a:solidFill>
                  <a:schemeClr val="tx1">
                    <a:lumMod val="65000"/>
                    <a:lumOff val="35000"/>
                  </a:schemeClr>
                </a:solidFill>
              </a:rPr>
              <a:t>Awon ti o gbagbo ninu Jesu yoo gbadun</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yo" altLang="ko-KR" sz="3200">
                <a:solidFill>
                  <a:schemeClr val="tx1">
                    <a:lumMod val="65000"/>
                    <a:lumOff val="35000"/>
                  </a:schemeClr>
                </a:solidFill>
              </a:rPr>
              <a:t>Iye ainipekun Pelu Ayo.</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yo" altLang="ko-KR" sz="3200">
                <a:solidFill>
                  <a:schemeClr val="tx1">
                    <a:lumMod val="65000"/>
                    <a:lumOff val="35000"/>
                  </a:schemeClr>
                </a:solidFill>
              </a:rPr>
              <a:t>Ṣe o n duro de Jesu lati tun wa bi?</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yo" altLang="ko-KR" sz="3200">
                <a:solidFill>
                  <a:schemeClr val="tx1">
                    <a:lumMod val="65000"/>
                    <a:lumOff val="35000"/>
                  </a:schemeClr>
                </a:solidFill>
              </a:rPr>
              <a:t>A ko gbọdọ padanu ireti yẹn, a gbọdọ pa igbagbọ wa mọ ni ilẹ-aye yii titi de opin</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73196" y="152345"/>
            <a:ext cx="4053592" cy="569650"/>
          </a:xfrm>
          <a:prstGeom prst="rect">
            <a:avLst/>
          </a:prstGeom>
          <a:noFill/>
        </p:spPr>
        <p:txBody>
          <a:bodyPr wrap="square">
            <a:spAutoFit/>
          </a:bodyPr>
          <a:lstStyle/>
          <a:p>
            <a:pPr xmlns:a="http://schemas.openxmlformats.org/drawingml/2006/main" algn="ctr">
              <a:defRPr/>
            </a:pPr>
            <a:r xmlns:a="http://schemas.openxmlformats.org/drawingml/2006/main">
              <a:rPr lang="yo" altLang="ko-KR" sz="3200"/>
              <a:t>Ta ni Jesu?</a:t>
            </a:r>
            <a:r xmlns:a="http://schemas.openxmlformats.org/drawingml/2006/main">
              <a:rPr lang="yo"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691680" y="125661"/>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yo" altLang="ko-KR" sz="3600">
                <a:solidFill>
                  <a:srgbClr val="0070c0"/>
                </a:solidFill>
              </a:rPr>
              <a:t>Jesu..</a:t>
            </a:r>
            <a:endParaRPr xmlns:a="http://schemas.openxmlformats.org/drawingml/2006/main" lang="ko-KR" altLang="en-US" sz="3600">
              <a:solidFill>
                <a:srgbClr val="0070c0"/>
              </a:solidFill>
            </a:endParaRPr>
          </a:p>
        </p:txBody>
      </p:sp>
      <p:sp>
        <p:nvSpPr>
          <p:cNvPr id="14" name="TextBox 13"/>
          <p:cNvSpPr txBox="1"/>
          <p:nvPr/>
        </p:nvSpPr>
        <p:spPr>
          <a:xfrm>
            <a:off x="467544" y="2660719"/>
            <a:ext cx="8208912" cy="1737926"/>
          </a:xfrm>
          <a:prstGeom prst="rect">
            <a:avLst/>
          </a:prstGeom>
          <a:noFill/>
        </p:spPr>
        <p:txBody>
          <a:bodyPr wrap="square">
            <a:spAutoFit/>
          </a:bodyPr>
          <a:lstStyle/>
          <a:p>
            <a:pPr xmlns:a="http://schemas.openxmlformats.org/drawingml/2006/main" lvl="0">
              <a:defRPr/>
            </a:pPr>
            <a:r xmlns:a="http://schemas.openxmlformats.org/drawingml/2006/main">
              <a:rPr lang="yo" altLang="ko-KR" sz="3600">
                <a:solidFill>
                  <a:schemeClr val="tx1">
                    <a:lumMod val="65000"/>
                    <a:lumOff val="35000"/>
                  </a:schemeClr>
                </a:solidFill>
              </a:rPr>
              <a:t>Jésù yóò tún padà wá sórí ilẹ̀ ayé gẹ́gẹ́ bí ọba, yóò ṣèdájọ́ ohun gbogbo, yóò sì ṣàkóso ohun gbogbo títí láé.</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yo" altLang="ko-KR" sz="4000"/>
              <a:t>Oni adanwo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20560" y="1178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yo" altLang="ko-KR" sz="3200">
                <a:solidFill>
                  <a:schemeClr val="tx1">
                    <a:lumMod val="65000"/>
                    <a:lumOff val="35000"/>
                  </a:schemeClr>
                </a:solidFill>
              </a:rPr>
              <a:t>Kí ni orúkọ erékùṣù tí ọmọ ẹ̀yìn Jòhánù wà?</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yo" altLang="en-US" sz="2800">
                <a:solidFill>
                  <a:schemeClr val="tx1">
                    <a:lumMod val="65000"/>
                    <a:lumOff val="35000"/>
                  </a:schemeClr>
                </a:solidFill>
              </a:rPr>
              <a:t>① </a:t>
            </a:r>
            <a:r xmlns:a="http://schemas.openxmlformats.org/drawingml/2006/main">
              <a:rPr lang="yo" altLang="ko-KR" sz="2800">
                <a:solidFill>
                  <a:schemeClr val="tx1">
                    <a:lumMod val="65000"/>
                    <a:lumOff val="35000"/>
                  </a:schemeClr>
                </a:solidFill>
              </a:rPr>
              <a:t>Malta</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yo" altLang="en-US" sz="2800">
                <a:solidFill>
                  <a:schemeClr val="tx1">
                    <a:lumMod val="65000"/>
                    <a:lumOff val="35000"/>
                  </a:schemeClr>
                </a:solidFill>
              </a:rPr>
              <a:t>② </a:t>
            </a:r>
            <a:r xmlns:a="http://schemas.openxmlformats.org/drawingml/2006/main">
              <a:rPr lang="yo" altLang="ko-KR" sz="2800">
                <a:solidFill>
                  <a:schemeClr val="tx1">
                    <a:lumMod val="65000"/>
                    <a:lumOff val="35000"/>
                  </a:schemeClr>
                </a:solidFill>
              </a:rPr>
              <a:t>Hawaii</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yo" altLang="en-US" sz="2800">
                <a:solidFill>
                  <a:schemeClr val="tx1">
                    <a:lumMod val="65000"/>
                    <a:lumOff val="35000"/>
                  </a:schemeClr>
                </a:solidFill>
              </a:rPr>
              <a:t>③ </a:t>
            </a:r>
            <a:r xmlns:a="http://schemas.openxmlformats.org/drawingml/2006/main">
              <a:rPr lang="yo" altLang="ko-KR" sz="2800">
                <a:solidFill>
                  <a:schemeClr val="tx1">
                    <a:lumMod val="65000"/>
                    <a:lumOff val="35000"/>
                  </a:schemeClr>
                </a:solidFill>
              </a:rPr>
              <a:t>Kítímù</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yo" altLang="en-US" sz="2800">
                <a:solidFill>
                  <a:schemeClr val="tx1">
                    <a:lumMod val="65000"/>
                    <a:lumOff val="35000"/>
                  </a:schemeClr>
                </a:solidFill>
              </a:rPr>
              <a:t>④ </a:t>
            </a:r>
            <a:r xmlns:a="http://schemas.openxmlformats.org/drawingml/2006/main">
              <a:rPr lang="yo" altLang="ko-KR" sz="2800">
                <a:solidFill>
                  <a:schemeClr val="tx1">
                    <a:lumMod val="65000"/>
                    <a:lumOff val="35000"/>
                  </a:schemeClr>
                </a:solidFill>
              </a:rPr>
              <a:t>Patmo</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yo" altLang="en-US" sz="2800">
                <a:solidFill>
                  <a:srgbClr val="ff0000"/>
                </a:solidFill>
              </a:rPr>
              <a:t>④ </a:t>
            </a:r>
            <a:r xmlns:a="http://schemas.openxmlformats.org/drawingml/2006/main">
              <a:rPr lang="yo" altLang="ko-KR" sz="2800">
                <a:solidFill>
                  <a:srgbClr val="ff0000"/>
                </a:solidFill>
              </a:rPr>
              <a:t>Patmo</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31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169372"/>
            <a:ext cx="4053592" cy="695498"/>
          </a:xfrm>
          <a:prstGeom prst="rect">
            <a:avLst/>
          </a:prstGeom>
          <a:noFill/>
        </p:spPr>
        <p:txBody>
          <a:bodyPr wrap="square">
            <a:spAutoFit/>
          </a:bodyPr>
          <a:lstStyle/>
          <a:p>
            <a:pPr xmlns:a="http://schemas.openxmlformats.org/drawingml/2006/main" algn="ctr">
              <a:defRPr/>
            </a:pPr>
            <a:r xmlns:a="http://schemas.openxmlformats.org/drawingml/2006/main">
              <a:rPr lang="yo" altLang="ko-KR" sz="4000"/>
              <a:t>Oro Oni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13819" y="3767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70137"/>
            <a:ext cx="983695" cy="648072"/>
          </a:xfrm>
          <a:prstGeom prst="rect">
            <a:avLst/>
          </a:prstGeom>
          <a:noFill/>
        </p:spPr>
      </p:pic>
      <p:sp>
        <p:nvSpPr>
          <p:cNvPr id="23" name="TextBox 22"/>
          <p:cNvSpPr txBox="1"/>
          <p:nvPr/>
        </p:nvSpPr>
        <p:spPr>
          <a:xfrm>
            <a:off x="467544"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lang="yo" altLang="ko-KR" sz="3600"/>
              <a:t>Ẹniti o jẹri nkan wọnyi wipe, Bẹ̃ni, emi mbọ̀ kánkán. Amin. Wa, Jesu Oluwa.</a:t>
            </a:r>
            <a:endParaRPr xmlns:a="http://schemas.openxmlformats.org/drawingml/2006/main" lang="en-US" altLang="ko-KR" sz="3600"/>
          </a:p>
          <a:p>
            <a:pPr xmlns:a="http://schemas.openxmlformats.org/drawingml/2006/main" lvl="0">
              <a:defRPr/>
            </a:pPr>
            <a:r xmlns:a="http://schemas.openxmlformats.org/drawingml/2006/main">
              <a:rPr lang="yo" altLang="ko-KR" sz="3600"/>
              <a:t>   </a:t>
            </a:r>
            <a:endParaRPr xmlns:a="http://schemas.openxmlformats.org/drawingml/2006/main" lang="en-US" alt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yo" altLang="ko-KR" sz="2800">
                <a:solidFill>
                  <a:schemeClr val="tx1">
                    <a:lumMod val="65000"/>
                    <a:lumOff val="35000"/>
                  </a:schemeClr>
                </a:solidFill>
              </a:rPr>
              <a:t>Ifihan</a:t>
            </a:r>
            <a:r xmlns:a="http://schemas.openxmlformats.org/drawingml/2006/main">
              <a:rPr lang="yo" altLang="en-US" sz="2800">
                <a:solidFill>
                  <a:schemeClr val="tx1">
                    <a:lumMod val="65000"/>
                    <a:lumOff val="35000"/>
                  </a:schemeClr>
                </a:solidFill>
              </a:rPr>
              <a:t> </a:t>
            </a:r>
            <a:r xmlns:a="http://schemas.openxmlformats.org/drawingml/2006/main">
              <a:rPr lang="yo" altLang="ko-KR" sz="2800">
                <a:solidFill>
                  <a:schemeClr val="tx1">
                    <a:lumMod val="65000"/>
                    <a:lumOff val="35000"/>
                  </a:schemeClr>
                </a:solidFill>
              </a:rPr>
              <a:t>22:</a:t>
            </a:r>
            <a:r xmlns:a="http://schemas.openxmlformats.org/drawingml/2006/main">
              <a:rPr lang="yo" altLang="en-US" sz="2800">
                <a:solidFill>
                  <a:schemeClr val="tx1">
                    <a:lumMod val="65000"/>
                    <a:lumOff val="35000"/>
                  </a:schemeClr>
                </a:solidFill>
              </a:rPr>
              <a:t> </a:t>
            </a:r>
            <a:r xmlns:a="http://schemas.openxmlformats.org/drawingml/2006/main">
              <a:rPr lang="yo" altLang="ko-KR" sz="2800">
                <a:solidFill>
                  <a:schemeClr val="tx1">
                    <a:lumMod val="65000"/>
                    <a:lumOff val="35000"/>
                  </a:schemeClr>
                </a:solidFill>
              </a:rPr>
              <a:t>20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yo" sz="4000">
                <a:solidFill>
                  <a:srgbClr val="ff0000"/>
                </a:solidFill>
              </a:rPr>
              <a:t>Ti oni</a:t>
            </a:r>
            <a:r xmlns:a="http://schemas.openxmlformats.org/drawingml/2006/main">
              <a:rPr altLang="en-US" lang="yo" sz="4000">
                <a:solidFill>
                  <a:srgbClr val="ff0000"/>
                </a:solidFill>
              </a:rPr>
              <a:t> </a:t>
            </a:r>
            <a:r xmlns:a="http://schemas.openxmlformats.org/drawingml/2006/main">
              <a:rPr altLang="ko-KR" lang="yo" sz="4000">
                <a:solidFill>
                  <a:srgbClr val="ff0000"/>
                </a:solidFill>
              </a:rPr>
              <a:t>Idanwo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5118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8557"/>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yo" sz="3200">
                <a:solidFill>
                  <a:schemeClr val="tx1">
                    <a:lumMod val="65000"/>
                    <a:lumOff val="35000"/>
                  </a:schemeClr>
                </a:solidFill>
              </a:rPr>
              <a:t>Ta ni kò rí ìyípadà ológo Jésù?</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yo" sz="2800">
                <a:solidFill>
                  <a:schemeClr val="tx1">
                    <a:lumMod val="65000"/>
                    <a:lumOff val="35000"/>
                  </a:schemeClr>
                </a:solidFill>
              </a:rPr>
              <a:t>① </a:t>
            </a:r>
            <a:r xmlns:a="http://schemas.openxmlformats.org/drawingml/2006/main">
              <a:rPr altLang="ko-KR" lang="yo" sz="2800">
                <a:solidFill>
                  <a:schemeClr val="tx1">
                    <a:lumMod val="65000"/>
                    <a:lumOff val="35000"/>
                  </a:schemeClr>
                </a:solidFill>
              </a:rPr>
              <a:t>Peteru</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yo" sz="2800">
                <a:solidFill>
                  <a:schemeClr val="tx1">
                    <a:lumMod val="65000"/>
                    <a:lumOff val="35000"/>
                  </a:schemeClr>
                </a:solidFill>
              </a:rPr>
              <a:t>② </a:t>
            </a:r>
            <a:r xmlns:a="http://schemas.openxmlformats.org/drawingml/2006/main">
              <a:rPr altLang="ko-KR" lang="yo" sz="2800">
                <a:solidFill>
                  <a:schemeClr val="tx1">
                    <a:lumMod val="65000"/>
                    <a:lumOff val="35000"/>
                  </a:schemeClr>
                </a:solidFill>
              </a:rPr>
              <a:t>James</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yo" sz="2800">
                <a:solidFill>
                  <a:schemeClr val="tx1">
                    <a:lumMod val="65000"/>
                    <a:lumOff val="35000"/>
                  </a:schemeClr>
                </a:solidFill>
              </a:rPr>
              <a:t>③ </a:t>
            </a:r>
            <a:r xmlns:a="http://schemas.openxmlformats.org/drawingml/2006/main">
              <a:rPr altLang="ko-KR" lang="yo" sz="2800">
                <a:solidFill>
                  <a:schemeClr val="tx1">
                    <a:lumMod val="65000"/>
                    <a:lumOff val="35000"/>
                  </a:schemeClr>
                </a:solidFill>
              </a:rPr>
              <a:t>Johannu</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yo" sz="2800">
                <a:solidFill>
                  <a:schemeClr val="tx1">
                    <a:lumMod val="65000"/>
                    <a:lumOff val="35000"/>
                  </a:schemeClr>
                </a:solidFill>
              </a:rPr>
              <a:t>④ </a:t>
            </a:r>
            <a:r xmlns:a="http://schemas.openxmlformats.org/drawingml/2006/main">
              <a:rPr altLang="ko-KR" lang="yo" sz="2800">
                <a:solidFill>
                  <a:schemeClr val="tx1">
                    <a:lumMod val="65000"/>
                    <a:lumOff val="35000"/>
                  </a:schemeClr>
                </a:solidFill>
              </a:rPr>
              <a:t>Thomas</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53314"/>
            <a:ext cx="8712968" cy="512156"/>
          </a:xfrm>
          <a:prstGeom prst="rect">
            <a:avLst/>
          </a:prstGeom>
          <a:noFill/>
        </p:spPr>
        <p:txBody>
          <a:bodyPr wrap="square">
            <a:spAutoFit/>
          </a:bodyPr>
          <a:lstStyle/>
          <a:p>
            <a:pPr xmlns:a="http://schemas.openxmlformats.org/drawingml/2006/main" lvl="0">
              <a:defRPr/>
            </a:pPr>
            <a:r xmlns:a="http://schemas.openxmlformats.org/drawingml/2006/main">
              <a:rPr altLang="en-US" lang="yo" sz="2800">
                <a:solidFill>
                  <a:srgbClr val="ff0000"/>
                </a:solidFill>
              </a:rPr>
              <a:t>④ </a:t>
            </a:r>
            <a:r xmlns:a="http://schemas.openxmlformats.org/drawingml/2006/main">
              <a:rPr altLang="ko-KR" lang="yo" sz="2800">
                <a:solidFill>
                  <a:srgbClr val="ff0000"/>
                </a:solidFill>
              </a:rPr>
              <a:t>Thomas</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3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yo" sz="4000">
                <a:solidFill>
                  <a:srgbClr val="ff0000"/>
                </a:solidFill>
              </a:rPr>
              <a:t>Oro Oni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49477" y="238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49777"/>
            <a:ext cx="983695" cy="648072"/>
          </a:xfrm>
          <a:prstGeom prst="rect">
            <a:avLst/>
          </a:prstGeom>
          <a:noFill/>
        </p:spPr>
      </p:pic>
      <p:sp>
        <p:nvSpPr>
          <p:cNvPr id="23" name="TextBox 22"/>
          <p:cNvSpPr txBox="1"/>
          <p:nvPr/>
        </p:nvSpPr>
        <p:spPr>
          <a:xfrm>
            <a:off x="539552" y="2127176"/>
            <a:ext cx="8208912" cy="2290519"/>
          </a:xfrm>
          <a:prstGeom prst="rect">
            <a:avLst/>
          </a:prstGeom>
          <a:noFill/>
        </p:spPr>
        <p:txBody>
          <a:bodyPr wrap="square">
            <a:spAutoFit/>
          </a:bodyPr>
          <a:lstStyle/>
          <a:p>
            <a:pPr xmlns:a="http://schemas.openxmlformats.org/drawingml/2006/main" lvl="0">
              <a:defRPr/>
            </a:pPr>
            <a:r xmlns:a="http://schemas.openxmlformats.org/drawingml/2006/main">
              <a:rPr altLang="ko-KR" lang="yo" sz="3600"/>
              <a:t>Níbẹ̀ ni ó ti yí padà níwájú wọn. Ojú rẹ̀ ń ràn bí oòrùn, aṣọ rẹ̀ sì funfun bí ìmọ́lẹ̀.</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yo" sz="2800">
                <a:solidFill>
                  <a:schemeClr val="tx1">
                    <a:lumMod val="65000"/>
                    <a:lumOff val="35000"/>
                  </a:schemeClr>
                </a:solidFill>
              </a:rPr>
              <a:t>Matteu</a:t>
            </a:r>
            <a:r xmlns:a="http://schemas.openxmlformats.org/drawingml/2006/main">
              <a:rPr altLang="en-US" lang="yo" sz="2800">
                <a:solidFill>
                  <a:schemeClr val="tx1">
                    <a:lumMod val="65000"/>
                    <a:lumOff val="35000"/>
                  </a:schemeClr>
                </a:solidFill>
              </a:rPr>
              <a:t> </a:t>
            </a:r>
            <a:r xmlns:a="http://schemas.openxmlformats.org/drawingml/2006/main">
              <a:rPr altLang="ko-KR" lang="yo" sz="2800">
                <a:solidFill>
                  <a:schemeClr val="tx1">
                    <a:lumMod val="65000"/>
                    <a:lumOff val="35000"/>
                  </a:schemeClr>
                </a:solidFill>
              </a:rPr>
              <a:t>17:</a:t>
            </a:r>
            <a:r xmlns:a="http://schemas.openxmlformats.org/drawingml/2006/main">
              <a:rPr altLang="en-US" lang="yo" sz="2800">
                <a:solidFill>
                  <a:schemeClr val="tx1">
                    <a:lumMod val="65000"/>
                    <a:lumOff val="35000"/>
                  </a:schemeClr>
                </a:solidFill>
              </a:rPr>
              <a:t> </a:t>
            </a:r>
            <a:r xmlns:a="http://schemas.openxmlformats.org/drawingml/2006/main">
              <a:rPr altLang="ko-KR" lang="yo" sz="2800">
                <a:solidFill>
                  <a:schemeClr val="tx1">
                    <a:lumMod val="65000"/>
                    <a:lumOff val="35000"/>
                  </a:schemeClr>
                </a:solidFill>
              </a:rPr>
              <a:t>2</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yo" altLang="ko-KR" b="1">
                <a:solidFill>
                  <a:schemeClr val="tx1">
                    <a:lumMod val="50000"/>
                    <a:lumOff val="50000"/>
                  </a:schemeClr>
                </a:solidFill>
              </a:rPr>
              <a:t>No. 75 Ọrọ Ọlọrun</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yo" altLang="ko-KR" sz="4400"/>
              <a:t>Jesu</a:t>
            </a:r>
            <a:r xmlns:a="http://schemas.openxmlformats.org/drawingml/2006/main">
              <a:rPr lang="yo" altLang="en-US" sz="4400"/>
              <a:t> </a:t>
            </a:r>
            <a:r xmlns:a="http://schemas.openxmlformats.org/drawingml/2006/main">
              <a:rPr lang="yo" altLang="ko-KR" sz="4400"/>
              <a:t>Nifẹ Awọn ọmọde</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194887" y="1959038"/>
            <a:ext cx="4943222" cy="388448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yo" sz="4000">
                <a:solidFill>
                  <a:srgbClr val="ff0000"/>
                </a:solidFill>
              </a:rPr>
              <a:t>Oro Oni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9019" y="4450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02430" y="44508"/>
            <a:ext cx="983695" cy="648072"/>
          </a:xfrm>
          <a:prstGeom prst="rect">
            <a:avLst/>
          </a:prstGeom>
          <a:noFill/>
        </p:spPr>
      </p:pic>
      <p:sp>
        <p:nvSpPr>
          <p:cNvPr id="23" name="TextBox 22"/>
          <p:cNvSpPr txBox="1"/>
          <p:nvPr/>
        </p:nvSpPr>
        <p:spPr>
          <a:xfrm>
            <a:off x="467544" y="1196752"/>
            <a:ext cx="8208912" cy="2830418"/>
          </a:xfrm>
          <a:prstGeom prst="rect">
            <a:avLst/>
          </a:prstGeom>
          <a:noFill/>
        </p:spPr>
        <p:txBody>
          <a:bodyPr wrap="square">
            <a:spAutoFit/>
          </a:bodyPr>
          <a:lstStyle/>
          <a:p>
            <a:pPr xmlns:a="http://schemas.openxmlformats.org/drawingml/2006/main" lvl="0">
              <a:defRPr/>
            </a:pPr>
            <a:r xmlns:a="http://schemas.openxmlformats.org/drawingml/2006/main">
              <a:rPr altLang="ko-KR" lang="yo" sz="3600"/>
              <a:t>Nígbà tí Jésù rí èyí, inú bí i. Ó sì wí fún wọn pé, “Ẹ jẹ́ kí àwọn ọmọ kékeré wá sọ́dọ̀ mi, ẹ má sì ṣe dí wọn lọ́wọ́, nítorí irú àwọn wọ̀nyí ni ìjọba Ọlọ́run.</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yo" sz="2800">
                <a:solidFill>
                  <a:schemeClr val="tx1">
                    <a:lumMod val="65000"/>
                    <a:lumOff val="35000"/>
                  </a:schemeClr>
                </a:solidFill>
              </a:rPr>
              <a:t>Samisi</a:t>
            </a:r>
            <a:r xmlns:a="http://schemas.openxmlformats.org/drawingml/2006/main">
              <a:rPr altLang="en-US" lang="yo" sz="2800">
                <a:solidFill>
                  <a:schemeClr val="tx1">
                    <a:lumMod val="65000"/>
                    <a:lumOff val="35000"/>
                  </a:schemeClr>
                </a:solidFill>
              </a:rPr>
              <a:t> </a:t>
            </a:r>
            <a:r xmlns:a="http://schemas.openxmlformats.org/drawingml/2006/main">
              <a:rPr altLang="ko-KR" lang="yo" sz="2800">
                <a:solidFill>
                  <a:schemeClr val="tx1">
                    <a:lumMod val="65000"/>
                    <a:lumOff val="35000"/>
                  </a:schemeClr>
                </a:solidFill>
              </a:rPr>
              <a:t>10:14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yo" altLang="ko-KR" sz="3200">
                <a:solidFill>
                  <a:schemeClr val="tx1">
                    <a:lumMod val="65000"/>
                    <a:lumOff val="35000"/>
                  </a:schemeClr>
                </a:solidFill>
              </a:rPr>
              <a:t>Òbí kan mú ọmọ rẹ̀ wá sọ́dọ̀ Jésù kí Jésù lè bù kún rẹ̀.</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9618"/>
            <a:ext cx="9144000" cy="5672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805264"/>
            <a:ext cx="9134632" cy="1077218"/>
          </a:xfrm>
          <a:prstGeom prst="rect">
            <a:avLst/>
          </a:prstGeom>
          <a:noFill/>
        </p:spPr>
        <p:txBody>
          <a:bodyPr wrap="square">
            <a:spAutoFit/>
          </a:bodyPr>
          <a:lstStyle/>
          <a:p>
            <a:pPr xmlns:a="http://schemas.openxmlformats.org/drawingml/2006/main" lvl="0">
              <a:defRPr/>
            </a:pPr>
            <a:r xmlns:a="http://schemas.openxmlformats.org/drawingml/2006/main">
              <a:rPr lang="yo" altLang="ko-KR" sz="3200">
                <a:solidFill>
                  <a:schemeClr val="tx1">
                    <a:lumMod val="65000"/>
                    <a:lumOff val="35000"/>
                  </a:schemeClr>
                </a:solidFill>
              </a:rPr>
              <a:t>Enẹgodo, devi Jesu tọn lẹ gbẹnuna ẹn. "Bawo ni o ṣe le mu ọmọ rẹ lọ si ọdọ Jesu?"</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9369" y="0"/>
            <a:ext cx="9134632" cy="572836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9589" y="5805264"/>
            <a:ext cx="9144000" cy="574581"/>
          </a:xfrm>
          <a:prstGeom prst="rect">
            <a:avLst/>
          </a:prstGeom>
          <a:noFill/>
        </p:spPr>
        <p:txBody>
          <a:bodyPr wrap="square">
            <a:spAutoFit/>
          </a:bodyPr>
          <a:lstStyle/>
          <a:p>
            <a:pPr xmlns:a="http://schemas.openxmlformats.org/drawingml/2006/main" lvl="0">
              <a:defRPr/>
            </a:pPr>
            <a:r xmlns:a="http://schemas.openxmlformats.org/drawingml/2006/main">
              <a:rPr lang="yo" altLang="ko-KR" sz="3200">
                <a:solidFill>
                  <a:schemeClr val="tx1">
                    <a:lumMod val="65000"/>
                    <a:lumOff val="35000"/>
                  </a:schemeClr>
                </a:solidFill>
              </a:rPr>
              <a:t>Nígbà tí Jésù rí i, ó fi ìbínú sọ.</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2029"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373216"/>
            <a:ext cx="9134646" cy="1549554"/>
          </a:xfrm>
          <a:prstGeom prst="rect">
            <a:avLst/>
          </a:prstGeom>
          <a:noFill/>
        </p:spPr>
        <p:txBody>
          <a:bodyPr wrap="square">
            <a:spAutoFit/>
          </a:bodyPr>
          <a:lstStyle/>
          <a:p>
            <a:pPr xmlns:a="http://schemas.openxmlformats.org/drawingml/2006/main" lvl="0">
              <a:defRPr/>
            </a:pPr>
            <a:r xmlns:a="http://schemas.openxmlformats.org/drawingml/2006/main">
              <a:rPr lang="yo" altLang="ko-KR" sz="3200">
                <a:solidFill>
                  <a:schemeClr val="tx1">
                    <a:lumMod val="65000"/>
                    <a:lumOff val="35000"/>
                  </a:schemeClr>
                </a:solidFill>
              </a:rPr>
              <a:t>“Maṣe da awọn ọmọ lọwọ lati wa si ọdọ mi. Irú àwọn ọmọ wọ̀nyí ni ìjọba Ọlọ́run.”</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7384"/>
            <a:ext cx="9144000" cy="54006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0" y="5769216"/>
            <a:ext cx="9053611" cy="1077218"/>
          </a:xfrm>
          <a:prstGeom prst="rect">
            <a:avLst/>
          </a:prstGeom>
          <a:noFill/>
        </p:spPr>
        <p:txBody>
          <a:bodyPr wrap="square">
            <a:spAutoFit/>
          </a:bodyPr>
          <a:lstStyle/>
          <a:p>
            <a:pPr xmlns:a="http://schemas.openxmlformats.org/drawingml/2006/main" lvl="0">
              <a:defRPr/>
            </a:pPr>
            <a:r xmlns:a="http://schemas.openxmlformats.org/drawingml/2006/main">
              <a:rPr altLang="ko-KR" lang="yo" sz="3200">
                <a:solidFill>
                  <a:schemeClr val="tx1">
                    <a:lumMod val="65000"/>
                    <a:lumOff val="35000"/>
                  </a:schemeClr>
                </a:solidFill>
              </a:rPr>
              <a:t>Ṣùgbọ́n ọmọ náà ti fi gbogbo ohun ìní rẹ̀ ṣòfò ní orílẹ̀-èdè jíjìn réré, ó sì ti di aláìní.</a:t>
            </a:r>
            <a:endParaRPr xmlns:a="http://schemas.openxmlformats.org/drawingml/2006/main" altLang="en-US" lang="ko-KR" sz="3200">
              <a:solidFill>
                <a:schemeClr val="tx1">
                  <a:lumMod val="65000"/>
                  <a:lumOff val="35000"/>
                </a:schemeClr>
              </a:solidFill>
            </a:endParaRPr>
          </a:p>
        </p:txBody>
      </p:sp>
      <p:pic>
        <p:nvPicPr>
          <p:cNvPr id="4" name="그림 3"/>
          <p:cNvPicPr>
            <a:picLocks noChangeAspect="1"/>
          </p:cNvPicPr>
          <p:nvPr/>
        </p:nvPicPr>
        <p:blipFill rotWithShape="1">
          <a:blip r:embed="rId2"/>
          <a:srcRect t="11"/>
          <a:stretch>
            <a:fillRect/>
          </a:stretch>
        </p:blipFill>
        <p:spPr>
          <a:xfrm>
            <a:off x="7704" y="0"/>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6221" y="5052313"/>
            <a:ext cx="9107238" cy="1794257"/>
          </a:xfrm>
          <a:prstGeom prst="rect">
            <a:avLst/>
          </a:prstGeom>
          <a:noFill/>
        </p:spPr>
        <p:txBody>
          <a:bodyPr wrap="square">
            <a:spAutoFit/>
          </a:bodyPr>
          <a:lstStyle/>
          <a:p>
            <a:pPr xmlns:a="http://schemas.openxmlformats.org/drawingml/2006/main" lvl="0">
              <a:defRPr/>
            </a:pPr>
            <a:r xmlns:a="http://schemas.openxmlformats.org/drawingml/2006/main">
              <a:rPr lang="yo" altLang="ko-KR" sz="2800">
                <a:solidFill>
                  <a:schemeClr val="tx1">
                    <a:lumMod val="65000"/>
                    <a:lumOff val="35000"/>
                  </a:schemeClr>
                </a:solidFill>
              </a:rPr>
              <a:t>“Ẹnikẹ́ni tí kò bá gba ìjọba Ọlọ́run bí ọmọ kékeré kì yóò wọ inú rẹ̀ láé.” Ó sì gbé àwọn ọmọ náà sí apá rẹ̀, ó gbé ọwọ́ lé wọn, ó sì súre fún wọn.</a:t>
            </a:r>
            <a:endParaRPr xmlns:a="http://schemas.openxmlformats.org/drawingml/2006/main" lang="en-US" altLang="ko-KR"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0959"/>
            <a:ext cx="9144000" cy="503413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yo" sz="4000">
                <a:solidFill>
                  <a:srgbClr val="ff0000"/>
                </a:solidFill>
              </a:rPr>
              <a:t>Eko Oni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300192" y="7681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6935"/>
            <a:ext cx="983695" cy="648072"/>
          </a:xfrm>
          <a:prstGeom prst="rect">
            <a:avLst/>
          </a:prstGeom>
          <a:noFill/>
        </p:spPr>
      </p:pic>
      <p:sp>
        <p:nvSpPr>
          <p:cNvPr id="17" name="TextBox 16"/>
          <p:cNvSpPr txBox="1"/>
          <p:nvPr/>
        </p:nvSpPr>
        <p:spPr>
          <a:xfrm>
            <a:off x="380230" y="1124744"/>
            <a:ext cx="8352928" cy="3378676"/>
          </a:xfrm>
          <a:prstGeom prst="rect">
            <a:avLst/>
          </a:prstGeom>
          <a:noFill/>
        </p:spPr>
        <p:txBody>
          <a:bodyPr wrap="square">
            <a:spAutoFit/>
          </a:bodyPr>
          <a:lstStyle/>
          <a:p>
            <a:pPr xmlns:a="http://schemas.openxmlformats.org/drawingml/2006/main" algn="ctr">
              <a:defRPr/>
            </a:pPr>
            <a:r xmlns:a="http://schemas.openxmlformats.org/drawingml/2006/main">
              <a:rPr altLang="ko-KR" lang="yo" sz="3600">
                <a:solidFill>
                  <a:schemeClr val="tx1">
                    <a:lumMod val="65000"/>
                    <a:lumOff val="35000"/>
                  </a:schemeClr>
                </a:solidFill>
              </a:rPr>
              <a:t>Jésù sọ pé irú àwọn ọmọdé bẹ́ẹ̀ ni ìjọba Ọlọ́run.</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yo" sz="3600">
                <a:solidFill>
                  <a:schemeClr val="tx1">
                    <a:lumMod val="65000"/>
                    <a:lumOff val="35000"/>
                  </a:schemeClr>
                </a:solidFill>
              </a:rPr>
              <a:t>Ẹ jẹ́ kí a tún di ọmọ tí ó nífẹ̀ẹ́ Ọlọrun tí wọ́n sì ń gbọ́ràn sí Jesu lẹ́nu láìsí mímọ́, olódodo,</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yo" sz="3600">
                <a:solidFill>
                  <a:schemeClr val="tx1">
                    <a:lumMod val="65000"/>
                    <a:lumOff val="35000"/>
                  </a:schemeClr>
                </a:solidFill>
              </a:rPr>
              <a:t>ati okan otito omo.</a:t>
            </a:r>
            <a:r xmlns:a="http://schemas.openxmlformats.org/drawingml/2006/main">
              <a:rPr altLang="en-US" lang="yo" sz="3600">
                <a:solidFill>
                  <a:schemeClr val="tx1">
                    <a:lumMod val="65000"/>
                    <a:lumOff val="35000"/>
                  </a:schemeClr>
                </a:solidFill>
              </a:rPr>
              <a:t> </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73196" y="269077"/>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yo" sz="3200"/>
              <a:t>Ta ni Jesu?</a:t>
            </a:r>
            <a:r xmlns:a="http://schemas.openxmlformats.org/drawingml/2006/main">
              <a:rPr altLang="en-US" lang="yo"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80090" y="94371"/>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66120"/>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yo" sz="3600">
                <a:solidFill>
                  <a:srgbClr val="0070c0"/>
                </a:solidFill>
              </a:rPr>
              <a:t>Jesu</a:t>
            </a:r>
            <a:r xmlns:a="http://schemas.openxmlformats.org/drawingml/2006/main">
              <a:rPr altLang="en-US" lang="yo" sz="3600">
                <a:solidFill>
                  <a:srgbClr val="0070c0"/>
                </a:solidFill>
              </a:rPr>
              <a:t> </a:t>
            </a:r>
            <a:r xmlns:a="http://schemas.openxmlformats.org/drawingml/2006/main">
              <a:rPr altLang="ko-KR" lang="yo" sz="3600">
                <a:solidFill>
                  <a:srgbClr val="0070c0"/>
                </a:solidFill>
              </a:rPr>
              <a:t>ni..</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yo" sz="3600">
                <a:solidFill>
                  <a:schemeClr val="tx1">
                    <a:lumMod val="65000"/>
                    <a:lumOff val="35000"/>
                  </a:schemeClr>
                </a:solidFill>
              </a:rPr>
              <a:t>Jesu ni ẹni ti o nifẹ, iye ati bukun awọn ọmọde.</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yo" sz="4000">
                <a:solidFill>
                  <a:srgbClr val="ff0000"/>
                </a:solidFill>
              </a:rPr>
              <a:t>Oni adanwo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1844" y="11808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74052"/>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yo" sz="3200">
                <a:solidFill>
                  <a:schemeClr val="tx1">
                    <a:lumMod val="65000"/>
                    <a:lumOff val="35000"/>
                  </a:schemeClr>
                </a:solidFill>
              </a:rPr>
              <a:t>Kí làwọn ọmọ ẹ̀yìn náà ṣe nígbà táwọn ọmọ náà gbìyànjú láti lọ bá Jésù?</a:t>
            </a:r>
            <a:r xmlns:a="http://schemas.openxmlformats.org/drawingml/2006/main">
              <a:rPr altLang="en-US" lang="yo" sz="3200">
                <a:solidFill>
                  <a:schemeClr val="tx1">
                    <a:lumMod val="65000"/>
                    <a:lumOff val="35000"/>
                  </a:schemeClr>
                </a:solidFill>
              </a:rPr>
              <a:t> </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yo" sz="2800">
                <a:solidFill>
                  <a:schemeClr val="tx1">
                    <a:lumMod val="65000"/>
                    <a:lumOff val="35000"/>
                  </a:schemeClr>
                </a:solidFill>
              </a:rPr>
              <a:t>① </a:t>
            </a:r>
            <a:r xmlns:a="http://schemas.openxmlformats.org/drawingml/2006/main">
              <a:rPr altLang="ko-KR" lang="yo" sz="2800">
                <a:solidFill>
                  <a:schemeClr val="tx1">
                    <a:lumMod val="65000"/>
                    <a:lumOff val="35000"/>
                  </a:schemeClr>
                </a:solidFill>
              </a:rPr>
              <a:t>Wọ́n fi ayọ̀ gbà wọ́n.</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yo" sz="2800">
                <a:solidFill>
                  <a:schemeClr val="tx1">
                    <a:lumMod val="65000"/>
                    <a:lumOff val="35000"/>
                  </a:schemeClr>
                </a:solidFill>
              </a:rPr>
              <a:t>② </a:t>
            </a:r>
            <a:r xmlns:a="http://schemas.openxmlformats.org/drawingml/2006/main">
              <a:rPr altLang="ko-KR" lang="yo" sz="2800">
                <a:solidFill>
                  <a:schemeClr val="tx1">
                    <a:lumMod val="65000"/>
                    <a:lumOff val="35000"/>
                  </a:schemeClr>
                </a:solidFill>
              </a:rPr>
              <a:t>Wọ́n bá wọn wí pé kí wọ́n má lọ sọ́dọ̀ Jésù.</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yo" sz="2800">
                <a:solidFill>
                  <a:schemeClr val="tx1">
                    <a:lumMod val="65000"/>
                    <a:lumOff val="35000"/>
                  </a:schemeClr>
                </a:solidFill>
              </a:rPr>
              <a:t>③ </a:t>
            </a:r>
            <a:r xmlns:a="http://schemas.openxmlformats.org/drawingml/2006/main">
              <a:rPr altLang="ko-KR" lang="yo" sz="2800">
                <a:solidFill>
                  <a:schemeClr val="tx1">
                    <a:lumMod val="65000"/>
                    <a:lumOff val="35000"/>
                  </a:schemeClr>
                </a:solidFill>
              </a:rPr>
              <a:t>Won fi awon omode han Jesu</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yo" sz="2800">
                <a:solidFill>
                  <a:schemeClr val="tx1">
                    <a:lumMod val="65000"/>
                    <a:lumOff val="35000"/>
                  </a:schemeClr>
                </a:solidFill>
              </a:rPr>
              <a:t>④ </a:t>
            </a:r>
            <a:r xmlns:a="http://schemas.openxmlformats.org/drawingml/2006/main">
              <a:rPr altLang="ko-KR" lang="yo" sz="2800">
                <a:solidFill>
                  <a:schemeClr val="tx1">
                    <a:lumMod val="65000"/>
                    <a:lumOff val="35000"/>
                  </a:schemeClr>
                </a:solidFill>
              </a:rPr>
              <a:t>Wọ́n fún wọn ní oúnjẹ díẹ̀, wọ́n sì rán wọn lọ sí ilé.</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3565107"/>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yo" sz="2800">
                <a:solidFill>
                  <a:srgbClr val="ff0000"/>
                </a:solidFill>
              </a:rPr>
              <a:t>② </a:t>
            </a:r>
            <a:r xmlns:a="http://schemas.openxmlformats.org/drawingml/2006/main">
              <a:rPr altLang="ko-KR" lang="yo" sz="2800">
                <a:solidFill>
                  <a:srgbClr val="ff0000"/>
                </a:solidFill>
              </a:rPr>
              <a:t>Wọ́n bá wọn wí pé kí wọ́n má lọ sọ́dọ̀ Jésù.</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4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yo" sz="4000">
                <a:solidFill>
                  <a:srgbClr val="ff0000"/>
                </a:solidFill>
              </a:rPr>
              <a:t>Oro Oni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9019" y="4450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02430" y="44508"/>
            <a:ext cx="983695" cy="648072"/>
          </a:xfrm>
          <a:prstGeom prst="rect">
            <a:avLst/>
          </a:prstGeom>
          <a:noFill/>
        </p:spPr>
      </p:pic>
      <p:sp>
        <p:nvSpPr>
          <p:cNvPr id="23" name="TextBox 22"/>
          <p:cNvSpPr txBox="1"/>
          <p:nvPr/>
        </p:nvSpPr>
        <p:spPr>
          <a:xfrm>
            <a:off x="452238" y="1735088"/>
            <a:ext cx="8208912" cy="2825482"/>
          </a:xfrm>
          <a:prstGeom prst="rect">
            <a:avLst/>
          </a:prstGeom>
          <a:noFill/>
        </p:spPr>
        <p:txBody>
          <a:bodyPr wrap="square">
            <a:spAutoFit/>
          </a:bodyPr>
          <a:lstStyle/>
          <a:p>
            <a:pPr xmlns:a="http://schemas.openxmlformats.org/drawingml/2006/main" lvl="0">
              <a:defRPr/>
            </a:pPr>
            <a:r xmlns:a="http://schemas.openxmlformats.org/drawingml/2006/main">
              <a:rPr altLang="ko-KR" lang="yo" sz="3600"/>
              <a:t>Nígbà tí Jésù rí èyí, inú bí i. Ó sì wí fún wọn pé, “Ẹ jẹ́ kí àwọn ọmọ kékeré wá sọ́dọ̀ mi, ẹ má sì ṣe dí wọn lọ́wọ́, nítorí irú àwọn wọ̀nyí ni ìjọba Ọlọ́run.</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yo" sz="2800">
                <a:solidFill>
                  <a:schemeClr val="tx1">
                    <a:lumMod val="65000"/>
                    <a:lumOff val="35000"/>
                  </a:schemeClr>
                </a:solidFill>
              </a:rPr>
              <a:t>Samisi</a:t>
            </a:r>
            <a:r xmlns:a="http://schemas.openxmlformats.org/drawingml/2006/main">
              <a:rPr altLang="en-US" lang="yo" sz="2800">
                <a:solidFill>
                  <a:schemeClr val="tx1">
                    <a:lumMod val="65000"/>
                    <a:lumOff val="35000"/>
                  </a:schemeClr>
                </a:solidFill>
              </a:rPr>
              <a:t> </a:t>
            </a:r>
            <a:r xmlns:a="http://schemas.openxmlformats.org/drawingml/2006/main">
              <a:rPr altLang="ko-KR" lang="yo" sz="2800">
                <a:solidFill>
                  <a:schemeClr val="tx1">
                    <a:lumMod val="65000"/>
                    <a:lumOff val="35000"/>
                  </a:schemeClr>
                </a:solidFill>
              </a:rPr>
              <a:t>10:14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2952328" cy="369332"/>
          </a:xfrm>
          <a:prstGeom prst="rect">
            <a:avLst/>
          </a:prstGeom>
          <a:noFill/>
        </p:spPr>
        <p:txBody>
          <a:bodyPr wrap="square">
            <a:spAutoFit/>
          </a:bodyPr>
          <a:lstStyle/>
          <a:p>
            <a:pPr xmlns:a="http://schemas.openxmlformats.org/drawingml/2006/main" lvl="0">
              <a:defRPr/>
            </a:pPr>
            <a:r xmlns:a="http://schemas.openxmlformats.org/drawingml/2006/main">
              <a:rPr lang="yo" altLang="ko-KR" b="1">
                <a:solidFill>
                  <a:schemeClr val="tx1">
                    <a:lumMod val="50000"/>
                    <a:lumOff val="50000"/>
                  </a:schemeClr>
                </a:solidFill>
              </a:rPr>
              <a:t>No. 76 Ọrọ Ọlọrun</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096707"/>
          </a:xfrm>
          <a:prstGeom prst="rect">
            <a:avLst/>
          </a:prstGeom>
          <a:noFill/>
        </p:spPr>
        <p:txBody>
          <a:bodyPr wrap="square">
            <a:spAutoFit/>
          </a:bodyPr>
          <a:lstStyle/>
          <a:p>
            <a:pPr xmlns:a="http://schemas.openxmlformats.org/drawingml/2006/main" algn="ctr">
              <a:defRPr/>
            </a:pPr>
            <a:r xmlns:a="http://schemas.openxmlformats.org/drawingml/2006/main">
              <a:rPr lang="yo" altLang="ko-KR" sz="4400"/>
              <a:t>Jésù wo ọkùnrin afọ́jú kan sàn, Bátímáù</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194887" y="1959038"/>
            <a:ext cx="4943222" cy="384622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yo" sz="4000">
                <a:solidFill>
                  <a:srgbClr val="ff0000"/>
                </a:solidFill>
              </a:rPr>
              <a:t>Oro Oni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101567"/>
            <a:ext cx="983695" cy="648072"/>
          </a:xfrm>
          <a:prstGeom prst="rect">
            <a:avLst/>
          </a:prstGeom>
          <a:noFill/>
        </p:spPr>
      </p:pic>
      <p:sp>
        <p:nvSpPr>
          <p:cNvPr id="23" name="TextBox 22"/>
          <p:cNvSpPr txBox="1"/>
          <p:nvPr/>
        </p:nvSpPr>
        <p:spPr>
          <a:xfrm>
            <a:off x="452238" y="1735088"/>
            <a:ext cx="8208912" cy="3930382"/>
          </a:xfrm>
          <a:prstGeom prst="rect">
            <a:avLst/>
          </a:prstGeom>
          <a:noFill/>
        </p:spPr>
        <p:txBody>
          <a:bodyPr wrap="square">
            <a:spAutoFit/>
          </a:bodyPr>
          <a:lstStyle/>
          <a:p>
            <a:pPr xmlns:a="http://schemas.openxmlformats.org/drawingml/2006/main" lvl="0">
              <a:defRPr/>
            </a:pPr>
            <a:r xmlns:a="http://schemas.openxmlformats.org/drawingml/2006/main">
              <a:rPr altLang="ko-KR" lang="yo" sz="3600"/>
              <a:t>Jesu wi fun u pe, Lọ, igbagbọ́ rẹ ti mu ọ larada. Lẹ́sẹ̀kẹsẹ̀, ó ríran, ó sì tẹ̀ lé Jésù ní ojú ọ̀nà.</a:t>
            </a:r>
            <a:endParaRPr xmlns:a="http://schemas.openxmlformats.org/drawingml/2006/main" altLang="ko-KR" lang="en-US" sz="3600"/>
          </a:p>
          <a:p>
            <a:pPr xmlns:a="http://schemas.openxmlformats.org/drawingml/2006/main" lvl="0">
              <a:defRPr/>
            </a:pPr>
            <a:r xmlns:a="http://schemas.openxmlformats.org/drawingml/2006/main">
              <a:rPr altLang="ko-KR" lang="yo" sz="3600"/>
              <a:t>   </a:t>
            </a:r>
            <a:endParaRPr xmlns:a="http://schemas.openxmlformats.org/drawingml/2006/main" altLang="ko-KR" lang="en-US" sz="3600"/>
          </a:p>
          <a:p>
            <a:pPr lvl="0">
              <a:defRPr/>
            </a:pPr>
            <a:endParaRPr altLang="ko-KR" lang="en-US" sz="3600"/>
          </a:p>
          <a:p>
            <a:pPr xmlns:a="http://schemas.openxmlformats.org/drawingml/2006/main" lvl="0">
              <a:defRPr/>
            </a:pPr>
            <a:r xmlns:a="http://schemas.openxmlformats.org/drawingml/2006/main">
              <a:rPr altLang="ko-KR" lang="yo" sz="3600"/>
              <a:t> </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yo" sz="2800">
                <a:solidFill>
                  <a:schemeClr val="tx1">
                    <a:lumMod val="65000"/>
                    <a:lumOff val="35000"/>
                  </a:schemeClr>
                </a:solidFill>
              </a:rPr>
              <a:t>Samisi</a:t>
            </a:r>
            <a:r xmlns:a="http://schemas.openxmlformats.org/drawingml/2006/main">
              <a:rPr altLang="en-US" lang="yo" sz="2800">
                <a:solidFill>
                  <a:schemeClr val="tx1">
                    <a:lumMod val="65000"/>
                    <a:lumOff val="35000"/>
                  </a:schemeClr>
                </a:solidFill>
              </a:rPr>
              <a:t> </a:t>
            </a:r>
            <a:r xmlns:a="http://schemas.openxmlformats.org/drawingml/2006/main">
              <a:rPr altLang="ko-KR" lang="yo" sz="2800">
                <a:solidFill>
                  <a:schemeClr val="tx1">
                    <a:lumMod val="65000"/>
                    <a:lumOff val="35000"/>
                  </a:schemeClr>
                </a:solidFill>
              </a:rPr>
              <a:t>10:</a:t>
            </a:r>
            <a:r xmlns:a="http://schemas.openxmlformats.org/drawingml/2006/main">
              <a:rPr altLang="en-US" lang="yo" sz="2800">
                <a:solidFill>
                  <a:schemeClr val="tx1">
                    <a:lumMod val="65000"/>
                    <a:lumOff val="35000"/>
                  </a:schemeClr>
                </a:solidFill>
              </a:rPr>
              <a:t> </a:t>
            </a:r>
            <a:r xmlns:a="http://schemas.openxmlformats.org/drawingml/2006/main">
              <a:rPr altLang="ko-KR" lang="yo" sz="2800">
                <a:solidFill>
                  <a:schemeClr val="tx1">
                    <a:lumMod val="65000"/>
                    <a:lumOff val="35000"/>
                  </a:schemeClr>
                </a:solidFill>
              </a:rPr>
              <a:t>52</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yo" altLang="ko-KR" sz="3200">
                <a:solidFill>
                  <a:schemeClr val="tx1">
                    <a:lumMod val="65000"/>
                    <a:lumOff val="35000"/>
                  </a:schemeClr>
                </a:solidFill>
              </a:rPr>
              <a:t>Nígbà tí Jésù dé Jẹ́ríkò, afọ́jú kan, Bátímáù jókòó létí ọ̀nà, ó ń ṣagbe.</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6416" y="0"/>
            <a:ext cx="9137584" cy="5672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664" y="5291356"/>
            <a:ext cx="9134632" cy="1555214"/>
          </a:xfrm>
          <a:prstGeom prst="rect">
            <a:avLst/>
          </a:prstGeom>
          <a:noFill/>
        </p:spPr>
        <p:txBody>
          <a:bodyPr wrap="square">
            <a:spAutoFit/>
          </a:bodyPr>
          <a:lstStyle/>
          <a:p>
            <a:pPr xmlns:a="http://schemas.openxmlformats.org/drawingml/2006/main" lvl="0">
              <a:defRPr/>
            </a:pPr>
            <a:r xmlns:a="http://schemas.openxmlformats.org/drawingml/2006/main">
              <a:rPr lang="yo" altLang="ko-KR" sz="3200">
                <a:solidFill>
                  <a:schemeClr val="tx1">
                    <a:lumMod val="65000"/>
                    <a:lumOff val="35000"/>
                  </a:schemeClr>
                </a:solidFill>
              </a:rPr>
              <a:t>Nígbà tí ó gbọ́ pé Jesu ará Nasarẹti ni, ó bẹ̀rẹ̀ sí kígbe pé, “Jesu, Ọmọ Dafidi, ṣàánú mi!”</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9368" y="1"/>
            <a:ext cx="9134632" cy="508518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5085" y="5380672"/>
            <a:ext cx="9078915" cy="1456373"/>
          </a:xfrm>
          <a:prstGeom prst="rect">
            <a:avLst/>
          </a:prstGeom>
          <a:noFill/>
        </p:spPr>
        <p:txBody>
          <a:bodyPr wrap="square">
            <a:spAutoFit/>
          </a:bodyPr>
          <a:lstStyle/>
          <a:p>
            <a:pPr xmlns:a="http://schemas.openxmlformats.org/drawingml/2006/main" lvl="0">
              <a:defRPr/>
            </a:pPr>
            <a:r xmlns:a="http://schemas.openxmlformats.org/drawingml/2006/main">
              <a:rPr lang="yo" altLang="ko-KR" sz="3000">
                <a:solidFill>
                  <a:schemeClr val="tx1">
                    <a:lumMod val="65000"/>
                    <a:lumOff val="35000"/>
                  </a:schemeClr>
                </a:solidFill>
              </a:rPr>
              <a:t>Jésù pe Bátíméù. "Kini o fẹ ki n ṣe fun ọ?" Jesu si bi i lẽre. Afọju na si wipe, Rabbi, mo fẹ riran.</a:t>
            </a:r>
            <a:endParaRPr xmlns:a="http://schemas.openxmlformats.org/drawingml/2006/main" lang="en-US" altLang="ko-KR" sz="30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975" y="0"/>
            <a:ext cx="9142025"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0" y="5157192"/>
            <a:ext cx="9144000" cy="1794153"/>
          </a:xfrm>
          <a:prstGeom prst="rect">
            <a:avLst/>
          </a:prstGeom>
          <a:noFill/>
        </p:spPr>
        <p:txBody>
          <a:bodyPr wrap="square">
            <a:spAutoFit/>
          </a:bodyPr>
          <a:lstStyle/>
          <a:p>
            <a:pPr xmlns:a="http://schemas.openxmlformats.org/drawingml/2006/main" lvl="0">
              <a:defRPr/>
            </a:pPr>
            <a:r xmlns:a="http://schemas.openxmlformats.org/drawingml/2006/main">
              <a:rPr altLang="ko-KR" lang="yo" sz="2800">
                <a:solidFill>
                  <a:schemeClr val="tx1">
                    <a:lumMod val="65000"/>
                    <a:lumOff val="35000"/>
                  </a:schemeClr>
                </a:solidFill>
              </a:rPr>
              <a:t>Ọmọ náà rí i pé ìbànújẹ́ ni òun ju àwọn ìránṣẹ́ ilé baba òun lọ.</a:t>
            </a:r>
            <a:endParaRPr xmlns:a="http://schemas.openxmlformats.org/drawingml/2006/main" altLang="ko-KR" lang="en-US" sz="2800">
              <a:solidFill>
                <a:schemeClr val="tx1">
                  <a:lumMod val="65000"/>
                  <a:lumOff val="35000"/>
                </a:schemeClr>
              </a:solidFill>
            </a:endParaRPr>
          </a:p>
          <a:p>
            <a:pPr xmlns:a="http://schemas.openxmlformats.org/drawingml/2006/main" lvl="0">
              <a:defRPr/>
            </a:pPr>
            <a:r xmlns:a="http://schemas.openxmlformats.org/drawingml/2006/main">
              <a:rPr altLang="ko-KR" lang="yo" sz="2800">
                <a:solidFill>
                  <a:schemeClr val="tx1">
                    <a:lumMod val="65000"/>
                    <a:lumOff val="35000"/>
                  </a:schemeClr>
                </a:solidFill>
              </a:rPr>
              <a:t>Nítorí náà, ó padà, ó sì bẹ baba rẹ̀ pé kí ó gbà òun gẹ́gẹ́ bí ọ̀kan nínú àwọn ìránṣẹ́ òun.</a:t>
            </a:r>
            <a:endParaRPr xmlns:a="http://schemas.openxmlformats.org/drawingml/2006/main" altLang="en-US" lang="ko-KR" sz="2800">
              <a:solidFill>
                <a:schemeClr val="tx1">
                  <a:lumMod val="65000"/>
                  <a:lumOff val="35000"/>
                </a:schemeClr>
              </a:solidFill>
            </a:endParaRPr>
          </a:p>
        </p:txBody>
      </p:sp>
      <p:pic>
        <p:nvPicPr>
          <p:cNvPr id="6" name="그림 5"/>
          <p:cNvPicPr>
            <a:picLocks noChangeAspect="1"/>
          </p:cNvPicPr>
          <p:nvPr/>
        </p:nvPicPr>
        <p:blipFill rotWithShape="1">
          <a:blip r:embed="rId2"/>
          <a:srcRect l="79"/>
          <a:stretch>
            <a:fillRect/>
          </a:stretch>
        </p:blipFill>
        <p:spPr>
          <a:xfrm>
            <a:off x="0" y="-1"/>
            <a:ext cx="9144000" cy="501317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9512" y="5661248"/>
            <a:ext cx="9134646" cy="1077218"/>
          </a:xfrm>
          <a:prstGeom prst="rect">
            <a:avLst/>
          </a:prstGeom>
          <a:noFill/>
        </p:spPr>
        <p:txBody>
          <a:bodyPr wrap="square">
            <a:spAutoFit/>
          </a:bodyPr>
          <a:lstStyle/>
          <a:p>
            <a:pPr xmlns:a="http://schemas.openxmlformats.org/drawingml/2006/main" lvl="0">
              <a:defRPr/>
            </a:pPr>
            <a:r xmlns:a="http://schemas.openxmlformats.org/drawingml/2006/main">
              <a:rPr lang="yo" altLang="ko-KR" sz="3200">
                <a:solidFill>
                  <a:schemeClr val="tx1">
                    <a:lumMod val="65000"/>
                    <a:lumOff val="35000"/>
                  </a:schemeClr>
                </a:solidFill>
              </a:rPr>
              <a:t>Jesu wi fun u pe, Lọ, igbagbọ́ rẹ ti mu ọ larada. Lẹsẹkẹsẹ o si riran.</a:t>
            </a:r>
            <a:endParaRPr xmlns:a="http://schemas.openxmlformats.org/drawingml/2006/main" lang="en-US" altLang="ko-KR"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202360" y="-27384"/>
            <a:ext cx="6810789" cy="55446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749967"/>
            <a:ext cx="9107238" cy="1077218"/>
          </a:xfrm>
          <a:prstGeom prst="rect">
            <a:avLst/>
          </a:prstGeom>
          <a:noFill/>
        </p:spPr>
        <p:txBody>
          <a:bodyPr wrap="square">
            <a:spAutoFit/>
          </a:bodyPr>
          <a:lstStyle/>
          <a:p>
            <a:pPr xmlns:a="http://schemas.openxmlformats.org/drawingml/2006/main" lvl="0">
              <a:defRPr/>
            </a:pPr>
            <a:r xmlns:a="http://schemas.openxmlformats.org/drawingml/2006/main">
              <a:rPr lang="yo" altLang="ko-KR" sz="3200">
                <a:solidFill>
                  <a:schemeClr val="tx1">
                    <a:lumMod val="65000"/>
                    <a:lumOff val="35000"/>
                  </a:schemeClr>
                </a:solidFill>
              </a:rPr>
              <a:t>"O ṣeun, Jesu!" Bátíméù tẹ̀ lé Jésù tó jẹ́ kó ríran.</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0132" y="3884"/>
            <a:ext cx="9133867" cy="57293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90151" y="176084"/>
            <a:ext cx="4053592" cy="698311"/>
          </a:xfrm>
          <a:prstGeom prst="rect">
            <a:avLst/>
          </a:prstGeom>
          <a:noFill/>
        </p:spPr>
        <p:txBody>
          <a:bodyPr wrap="square">
            <a:spAutoFit/>
          </a:bodyPr>
          <a:lstStyle/>
          <a:p>
            <a:pPr xmlns:a="http://schemas.openxmlformats.org/drawingml/2006/main" algn="ctr">
              <a:defRPr/>
            </a:pPr>
            <a:r xmlns:a="http://schemas.openxmlformats.org/drawingml/2006/main">
              <a:rPr altLang="ko-KR" lang="yo" sz="4000">
                <a:solidFill>
                  <a:srgbClr val="ff0000"/>
                </a:solidFill>
              </a:rPr>
              <a:t>Eko Oni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5386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12603"/>
            <a:ext cx="983695" cy="648072"/>
          </a:xfrm>
          <a:prstGeom prst="rect">
            <a:avLst/>
          </a:prstGeom>
          <a:noFill/>
        </p:spPr>
      </p:pic>
      <p:sp>
        <p:nvSpPr>
          <p:cNvPr id="17" name="TextBox 16"/>
          <p:cNvSpPr txBox="1"/>
          <p:nvPr/>
        </p:nvSpPr>
        <p:spPr>
          <a:xfrm>
            <a:off x="380230" y="1124744"/>
            <a:ext cx="8352928" cy="3378676"/>
          </a:xfrm>
          <a:prstGeom prst="rect">
            <a:avLst/>
          </a:prstGeom>
          <a:noFill/>
        </p:spPr>
        <p:txBody>
          <a:bodyPr wrap="square">
            <a:spAutoFit/>
          </a:bodyPr>
          <a:lstStyle/>
          <a:p>
            <a:pPr xmlns:a="http://schemas.openxmlformats.org/drawingml/2006/main" algn="ctr">
              <a:defRPr/>
            </a:pPr>
            <a:r xmlns:a="http://schemas.openxmlformats.org/drawingml/2006/main">
              <a:rPr altLang="ko-KR" lang="yo" sz="3600">
                <a:solidFill>
                  <a:schemeClr val="tx1">
                    <a:lumMod val="65000"/>
                    <a:lumOff val="35000"/>
                  </a:schemeClr>
                </a:solidFill>
              </a:rPr>
              <a:t>Jésù sọ fún Bátímáù pé, “Ìwọ ìgbàgbọ́ ti mú ọ lára dá.”</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yo" sz="3600">
                <a:solidFill>
                  <a:schemeClr val="tx1">
                    <a:lumMod val="65000"/>
                    <a:lumOff val="35000"/>
                  </a:schemeClr>
                </a:solidFill>
              </a:rPr>
              <a:t>Igbagbo lo gba wa la.</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yo" sz="3600">
                <a:solidFill>
                  <a:schemeClr val="tx1">
                    <a:lumMod val="65000"/>
                    <a:lumOff val="35000"/>
                  </a:schemeClr>
                </a:solidFill>
              </a:rPr>
              <a:t>A ń fi ìgbàgbọ́ hàn nínú àdúrà àtọkànwá.</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yo" sz="3600">
                <a:solidFill>
                  <a:schemeClr val="tx1">
                    <a:lumMod val="65000"/>
                    <a:lumOff val="35000"/>
                  </a:schemeClr>
                </a:solidFill>
              </a:rPr>
              <a:t>Nigba ti a ba gbadura si Jesu,</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yo" sz="3600">
                <a:solidFill>
                  <a:schemeClr val="tx1">
                    <a:lumMod val="65000"/>
                    <a:lumOff val="35000"/>
                  </a:schemeClr>
                </a:solidFill>
              </a:rPr>
              <a:t>A ni lati ni igbagbọ yii.</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9131" y="204846"/>
            <a:ext cx="4053592" cy="574299"/>
          </a:xfrm>
          <a:prstGeom prst="rect">
            <a:avLst/>
          </a:prstGeom>
          <a:noFill/>
        </p:spPr>
        <p:txBody>
          <a:bodyPr wrap="square">
            <a:spAutoFit/>
          </a:bodyPr>
          <a:lstStyle/>
          <a:p>
            <a:pPr xmlns:a="http://schemas.openxmlformats.org/drawingml/2006/main" algn="ctr">
              <a:defRPr/>
            </a:pPr>
            <a:r xmlns:a="http://schemas.openxmlformats.org/drawingml/2006/main">
              <a:rPr altLang="ko-KR" lang="yo" sz="3200"/>
              <a:t>Ta ni Jesu?</a:t>
            </a:r>
            <a:r xmlns:a="http://schemas.openxmlformats.org/drawingml/2006/main">
              <a:rPr altLang="en-US" lang="yo"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yo" sz="3600">
                <a:solidFill>
                  <a:srgbClr val="0070c0"/>
                </a:solidFill>
              </a:rPr>
              <a:t>Jesu ni..</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yo" sz="3600">
                <a:solidFill>
                  <a:schemeClr val="tx1">
                    <a:lumMod val="65000"/>
                    <a:lumOff val="35000"/>
                  </a:schemeClr>
                </a:solidFill>
              </a:rPr>
              <a:t>Jésù ni ẹni tó ń fetí sí àdúrà àtọkànwá wa.</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yo" sz="4000">
                <a:solidFill>
                  <a:srgbClr val="ff0000"/>
                </a:solidFill>
              </a:rPr>
              <a:t>Oni adanwo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9296" y="70401"/>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062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yo" sz="3200">
                <a:solidFill>
                  <a:schemeClr val="tx1">
                    <a:lumMod val="65000"/>
                    <a:lumOff val="35000"/>
                  </a:schemeClr>
                </a:solidFill>
              </a:rPr>
              <a:t>Kí ni Bátímáù béèrè lọ́wọ́ Jésù?</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yo" sz="2800">
                <a:solidFill>
                  <a:schemeClr val="tx1">
                    <a:lumMod val="65000"/>
                    <a:lumOff val="35000"/>
                  </a:schemeClr>
                </a:solidFill>
              </a:rPr>
              <a:t>① </a:t>
            </a:r>
            <a:r xmlns:a="http://schemas.openxmlformats.org/drawingml/2006/main">
              <a:rPr altLang="ko-KR" lang="yo" sz="2800">
                <a:solidFill>
                  <a:schemeClr val="tx1">
                    <a:lumMod val="65000"/>
                    <a:lumOff val="35000"/>
                  </a:schemeClr>
                </a:solidFill>
              </a:rPr>
              <a:t>Fun mi ni owo pupọ.</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yo" sz="2800">
                <a:solidFill>
                  <a:schemeClr val="tx1">
                    <a:lumMod val="65000"/>
                    <a:lumOff val="35000"/>
                  </a:schemeClr>
                </a:solidFill>
              </a:rPr>
              <a:t>② </a:t>
            </a:r>
            <a:r xmlns:a="http://schemas.openxmlformats.org/drawingml/2006/main">
              <a:rPr altLang="ko-KR" lang="yo" sz="2800">
                <a:solidFill>
                  <a:schemeClr val="tx1">
                    <a:lumMod val="65000"/>
                    <a:lumOff val="35000"/>
                  </a:schemeClr>
                </a:solidFill>
              </a:rPr>
              <a:t>Mo fẹ́ jẹ́ ọmọ ẹ̀yìn rẹ.</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yo" sz="2800">
                <a:solidFill>
                  <a:schemeClr val="tx1">
                    <a:lumMod val="65000"/>
                    <a:lumOff val="35000"/>
                  </a:schemeClr>
                </a:solidFill>
              </a:rPr>
              <a:t>③ </a:t>
            </a:r>
            <a:r xmlns:a="http://schemas.openxmlformats.org/drawingml/2006/main">
              <a:rPr altLang="ko-KR" lang="yo" sz="2800">
                <a:solidFill>
                  <a:schemeClr val="tx1">
                    <a:lumMod val="65000"/>
                    <a:lumOff val="35000"/>
                  </a:schemeClr>
                </a:solidFill>
              </a:rPr>
              <a:t>Je ki nrin lori omi.</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15748"/>
            <a:ext cx="8712968" cy="511622"/>
          </a:xfrm>
          <a:prstGeom prst="rect">
            <a:avLst/>
          </a:prstGeom>
          <a:noFill/>
        </p:spPr>
        <p:txBody>
          <a:bodyPr wrap="square">
            <a:spAutoFit/>
          </a:bodyPr>
          <a:lstStyle/>
          <a:p>
            <a:pPr xmlns:a="http://schemas.openxmlformats.org/drawingml/2006/main" lvl="0">
              <a:defRPr/>
            </a:pPr>
            <a:r xmlns:a="http://schemas.openxmlformats.org/drawingml/2006/main">
              <a:rPr altLang="en-US" lang="yo" sz="2800">
                <a:solidFill>
                  <a:schemeClr val="tx1">
                    <a:lumMod val="65000"/>
                    <a:lumOff val="35000"/>
                  </a:schemeClr>
                </a:solidFill>
              </a:rPr>
              <a:t>④ </a:t>
            </a:r>
            <a:r xmlns:a="http://schemas.openxmlformats.org/drawingml/2006/main">
              <a:rPr altLang="ko-KR" lang="yo" sz="2800">
                <a:solidFill>
                  <a:schemeClr val="tx1">
                    <a:lumMod val="65000"/>
                    <a:lumOff val="35000"/>
                  </a:schemeClr>
                </a:solidFill>
              </a:rPr>
              <a:t>Mo fẹ lati ri lẹẹkansi.</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11592" y="5126076"/>
            <a:ext cx="8712968" cy="510819"/>
          </a:xfrm>
          <a:prstGeom prst="rect">
            <a:avLst/>
          </a:prstGeom>
          <a:noFill/>
        </p:spPr>
        <p:txBody>
          <a:bodyPr wrap="square">
            <a:spAutoFit/>
          </a:bodyPr>
          <a:lstStyle/>
          <a:p>
            <a:pPr xmlns:a="http://schemas.openxmlformats.org/drawingml/2006/main" lvl="0">
              <a:defRPr/>
            </a:pPr>
            <a:r xmlns:a="http://schemas.openxmlformats.org/drawingml/2006/main">
              <a:rPr altLang="en-US" lang="yo" sz="2800">
                <a:solidFill>
                  <a:srgbClr val="ff0000"/>
                </a:solidFill>
              </a:rPr>
              <a:t>④ </a:t>
            </a:r>
            <a:r xmlns:a="http://schemas.openxmlformats.org/drawingml/2006/main">
              <a:rPr altLang="ko-KR" lang="yo" sz="2800">
                <a:solidFill>
                  <a:srgbClr val="ff0000"/>
                </a:solidFill>
              </a:rPr>
              <a:t>Mo fẹ lati ri lẹẹkansi.</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5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yo" sz="4000">
                <a:solidFill>
                  <a:srgbClr val="ff0000"/>
                </a:solidFill>
              </a:rPr>
              <a:t>Oro Oni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101567"/>
            <a:ext cx="983695" cy="648072"/>
          </a:xfrm>
          <a:prstGeom prst="rect">
            <a:avLst/>
          </a:prstGeom>
          <a:noFill/>
        </p:spPr>
      </p:pic>
      <p:sp>
        <p:nvSpPr>
          <p:cNvPr id="23" name="TextBox 22"/>
          <p:cNvSpPr txBox="1"/>
          <p:nvPr/>
        </p:nvSpPr>
        <p:spPr>
          <a:xfrm>
            <a:off x="452238" y="1735088"/>
            <a:ext cx="8208912" cy="3930382"/>
          </a:xfrm>
          <a:prstGeom prst="rect">
            <a:avLst/>
          </a:prstGeom>
          <a:noFill/>
        </p:spPr>
        <p:txBody>
          <a:bodyPr wrap="square">
            <a:spAutoFit/>
          </a:bodyPr>
          <a:lstStyle/>
          <a:p>
            <a:pPr xmlns:a="http://schemas.openxmlformats.org/drawingml/2006/main" lvl="0">
              <a:defRPr/>
            </a:pPr>
            <a:r xmlns:a="http://schemas.openxmlformats.org/drawingml/2006/main">
              <a:rPr altLang="ko-KR" lang="yo" sz="3600"/>
              <a:t>Jesu wi fun u pe, Lọ, igbagbọ́ rẹ ti mu ọ larada. Lẹ́sẹ̀kẹsẹ̀, ó ríran, ó sì tẹ̀ lé Jésù ní ojú ọ̀nà.</a:t>
            </a:r>
            <a:endParaRPr xmlns:a="http://schemas.openxmlformats.org/drawingml/2006/main" altLang="ko-KR" lang="en-US" sz="3600"/>
          </a:p>
          <a:p>
            <a:pPr xmlns:a="http://schemas.openxmlformats.org/drawingml/2006/main" lvl="0">
              <a:defRPr/>
            </a:pPr>
            <a:r xmlns:a="http://schemas.openxmlformats.org/drawingml/2006/main">
              <a:rPr altLang="ko-KR" lang="yo" sz="3600"/>
              <a:t>   </a:t>
            </a:r>
            <a:endParaRPr xmlns:a="http://schemas.openxmlformats.org/drawingml/2006/main" altLang="ko-KR" lang="en-US" sz="3600"/>
          </a:p>
          <a:p>
            <a:pPr lvl="0">
              <a:defRPr/>
            </a:pPr>
            <a:endParaRPr altLang="ko-KR" lang="en-US" sz="3600"/>
          </a:p>
          <a:p>
            <a:pPr xmlns:a="http://schemas.openxmlformats.org/drawingml/2006/main" lvl="0">
              <a:defRPr/>
            </a:pPr>
            <a:r xmlns:a="http://schemas.openxmlformats.org/drawingml/2006/main">
              <a:rPr altLang="ko-KR" lang="yo" sz="3600"/>
              <a:t> </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yo" sz="2800">
                <a:solidFill>
                  <a:schemeClr val="tx1">
                    <a:lumMod val="65000"/>
                    <a:lumOff val="35000"/>
                  </a:schemeClr>
                </a:solidFill>
              </a:rPr>
              <a:t>Samisi</a:t>
            </a:r>
            <a:r xmlns:a="http://schemas.openxmlformats.org/drawingml/2006/main">
              <a:rPr altLang="en-US" lang="yo" sz="2800">
                <a:solidFill>
                  <a:schemeClr val="tx1">
                    <a:lumMod val="65000"/>
                    <a:lumOff val="35000"/>
                  </a:schemeClr>
                </a:solidFill>
              </a:rPr>
              <a:t> </a:t>
            </a:r>
            <a:r xmlns:a="http://schemas.openxmlformats.org/drawingml/2006/main">
              <a:rPr altLang="ko-KR" lang="yo" sz="2800">
                <a:solidFill>
                  <a:schemeClr val="tx1">
                    <a:lumMod val="65000"/>
                    <a:lumOff val="35000"/>
                  </a:schemeClr>
                </a:solidFill>
              </a:rPr>
              <a:t>10:</a:t>
            </a:r>
            <a:r xmlns:a="http://schemas.openxmlformats.org/drawingml/2006/main">
              <a:rPr altLang="en-US" lang="yo" sz="2800">
                <a:solidFill>
                  <a:schemeClr val="tx1">
                    <a:lumMod val="65000"/>
                    <a:lumOff val="35000"/>
                  </a:schemeClr>
                </a:solidFill>
              </a:rPr>
              <a:t> </a:t>
            </a:r>
            <a:r xmlns:a="http://schemas.openxmlformats.org/drawingml/2006/main">
              <a:rPr altLang="ko-KR" lang="yo" sz="2800">
                <a:solidFill>
                  <a:schemeClr val="tx1">
                    <a:lumMod val="65000"/>
                    <a:lumOff val="35000"/>
                  </a:schemeClr>
                </a:solidFill>
              </a:rPr>
              <a:t>52</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yo" altLang="ko-KR" b="1">
                <a:solidFill>
                  <a:schemeClr val="tx1">
                    <a:lumMod val="50000"/>
                    <a:lumOff val="50000"/>
                  </a:schemeClr>
                </a:solidFill>
              </a:rPr>
              <a:t>No. 77 Ọrọ Ọlọrun</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096707"/>
          </a:xfrm>
          <a:prstGeom prst="rect">
            <a:avLst/>
          </a:prstGeom>
          <a:noFill/>
        </p:spPr>
        <p:txBody>
          <a:bodyPr wrap="square">
            <a:spAutoFit/>
          </a:bodyPr>
          <a:lstStyle/>
          <a:p>
            <a:pPr xmlns:a="http://schemas.openxmlformats.org/drawingml/2006/main" algn="ctr">
              <a:defRPr/>
            </a:pPr>
            <a:r xmlns:a="http://schemas.openxmlformats.org/drawingml/2006/main">
              <a:rPr lang="yo" altLang="ko-KR" sz="4400"/>
              <a:t>Sakeu gun igi kan</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194887" y="2060848"/>
            <a:ext cx="4943222" cy="36724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yo" sz="4000">
                <a:solidFill>
                  <a:srgbClr val="ff0000"/>
                </a:solidFill>
              </a:rPr>
              <a:t>Oro Oni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8342" y="5793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50480"/>
            <a:ext cx="983695" cy="648072"/>
          </a:xfrm>
          <a:prstGeom prst="rect">
            <a:avLst/>
          </a:prstGeom>
          <a:noFill/>
        </p:spPr>
      </p:pic>
      <p:sp>
        <p:nvSpPr>
          <p:cNvPr id="23" name="TextBox 22"/>
          <p:cNvSpPr txBox="1"/>
          <p:nvPr/>
        </p:nvSpPr>
        <p:spPr>
          <a:xfrm>
            <a:off x="539552" y="2420888"/>
            <a:ext cx="8208912" cy="1177657"/>
          </a:xfrm>
          <a:prstGeom prst="rect">
            <a:avLst/>
          </a:prstGeom>
          <a:noFill/>
        </p:spPr>
        <p:txBody>
          <a:bodyPr wrap="square">
            <a:spAutoFit/>
          </a:bodyPr>
          <a:lstStyle/>
          <a:p>
            <a:pPr xmlns:a="http://schemas.openxmlformats.org/drawingml/2006/main" lvl="0">
              <a:defRPr/>
            </a:pPr>
            <a:r xmlns:a="http://schemas.openxmlformats.org/drawingml/2006/main">
              <a:rPr altLang="ko-KR" lang="yo" sz="3600"/>
              <a:t>Nítorí Ọmọ-Eniyan wá láti wá ati láti gba ohun tí ó nù là.”</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yo" sz="2800">
                <a:solidFill>
                  <a:schemeClr val="tx1">
                    <a:lumMod val="65000"/>
                    <a:lumOff val="35000"/>
                  </a:schemeClr>
                </a:solidFill>
              </a:rPr>
              <a:t>Luku</a:t>
            </a:r>
            <a:r xmlns:a="http://schemas.openxmlformats.org/drawingml/2006/main">
              <a:rPr altLang="en-US" lang="yo" sz="2800">
                <a:solidFill>
                  <a:schemeClr val="tx1">
                    <a:lumMod val="65000"/>
                    <a:lumOff val="35000"/>
                  </a:schemeClr>
                </a:solidFill>
              </a:rPr>
              <a:t> </a:t>
            </a:r>
            <a:r xmlns:a="http://schemas.openxmlformats.org/drawingml/2006/main">
              <a:rPr altLang="ko-KR" lang="yo" sz="2800">
                <a:solidFill>
                  <a:schemeClr val="tx1">
                    <a:lumMod val="65000"/>
                    <a:lumOff val="35000"/>
                  </a:schemeClr>
                </a:solidFill>
              </a:rPr>
              <a:t>19:</a:t>
            </a:r>
            <a:r xmlns:a="http://schemas.openxmlformats.org/drawingml/2006/main">
              <a:rPr altLang="en-US" lang="yo" sz="2800">
                <a:solidFill>
                  <a:schemeClr val="tx1">
                    <a:lumMod val="65000"/>
                    <a:lumOff val="35000"/>
                  </a:schemeClr>
                </a:solidFill>
              </a:rPr>
              <a:t> </a:t>
            </a:r>
            <a:r xmlns:a="http://schemas.openxmlformats.org/drawingml/2006/main">
              <a:rPr altLang="ko-KR" lang="yo" sz="2800">
                <a:solidFill>
                  <a:schemeClr val="tx1">
                    <a:lumMod val="65000"/>
                    <a:lumOff val="35000"/>
                  </a:schemeClr>
                </a:solidFill>
              </a:rPr>
              <a:t>10</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yo" altLang="ko-KR" sz="3200">
                <a:solidFill>
                  <a:schemeClr val="tx1">
                    <a:lumMod val="65000"/>
                    <a:lumOff val="35000"/>
                  </a:schemeClr>
                </a:solidFill>
              </a:rPr>
              <a:t>Dawe adọkunnọ de tin he nọ yin Zaṣe. Òun ni olórí agbowó orí, nítorí náà àwọn ènìyàn kórìíra rẹ̀.</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672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805264"/>
            <a:ext cx="9134632" cy="954107"/>
          </a:xfrm>
          <a:prstGeom prst="rect">
            <a:avLst/>
          </a:prstGeom>
          <a:noFill/>
        </p:spPr>
        <p:txBody>
          <a:bodyPr wrap="square">
            <a:spAutoFit/>
          </a:bodyPr>
          <a:lstStyle/>
          <a:p>
            <a:pPr xmlns:a="http://schemas.openxmlformats.org/drawingml/2006/main" lvl="0">
              <a:defRPr/>
            </a:pPr>
            <a:r xmlns:a="http://schemas.openxmlformats.org/drawingml/2006/main">
              <a:rPr lang="yo" altLang="ko-KR" sz="2800">
                <a:solidFill>
                  <a:schemeClr val="tx1">
                    <a:lumMod val="65000"/>
                    <a:lumOff val="35000"/>
                  </a:schemeClr>
                </a:solidFill>
              </a:rPr>
              <a:t>Lọ́jọ́ kan, Jésù dé abúlé tí Sakéu ń gbé. Ọ̀pọ̀ èèyàn ló kóra jọ láti rí Jésù.</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9368" y="0"/>
            <a:ext cx="9134632" cy="572836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9184" y="5288340"/>
            <a:ext cx="9134646" cy="1558230"/>
          </a:xfrm>
          <a:prstGeom prst="rect">
            <a:avLst/>
          </a:prstGeom>
          <a:noFill/>
        </p:spPr>
        <p:txBody>
          <a:bodyPr wrap="square">
            <a:spAutoFit/>
          </a:bodyPr>
          <a:lstStyle/>
          <a:p>
            <a:pPr xmlns:a="http://schemas.openxmlformats.org/drawingml/2006/main" lvl="0">
              <a:defRPr/>
            </a:pPr>
            <a:r xmlns:a="http://schemas.openxmlformats.org/drawingml/2006/main">
              <a:rPr lang="yo" altLang="ko-KR" sz="3200">
                <a:solidFill>
                  <a:schemeClr val="tx1">
                    <a:lumMod val="65000"/>
                    <a:lumOff val="35000"/>
                  </a:schemeClr>
                </a:solidFill>
              </a:rPr>
              <a:t>Ni kete ti baba rẹ ri ọmọ rẹ nbọ lati okere, o sare tọ ọ lọ o si gbá a mọra o si gba a pẹlu ayọ.</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195736" y="188640"/>
            <a:ext cx="4464496" cy="453650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400" y="5373216"/>
            <a:ext cx="9078915" cy="1368578"/>
          </a:xfrm>
          <a:prstGeom prst="rect">
            <a:avLst/>
          </a:prstGeom>
          <a:noFill/>
        </p:spPr>
        <p:txBody>
          <a:bodyPr wrap="square">
            <a:spAutoFit/>
          </a:bodyPr>
          <a:lstStyle/>
          <a:p>
            <a:pPr xmlns:a="http://schemas.openxmlformats.org/drawingml/2006/main" lvl="0">
              <a:defRPr/>
            </a:pPr>
            <a:r xmlns:a="http://schemas.openxmlformats.org/drawingml/2006/main">
              <a:rPr lang="yo" altLang="ko-KR" sz="2800">
                <a:solidFill>
                  <a:schemeClr val="tx1">
                    <a:lumMod val="65000"/>
                    <a:lumOff val="35000"/>
                  </a:schemeClr>
                </a:solidFill>
              </a:rPr>
              <a:t>Sakeọsi gun igi kan lati ri Jesu. Jesu wò o, o si wipe. “Sakeu, sọkalẹ wá lẹsẹkẹsẹ. Mo gbọdọ duro si ile rẹ loni."</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 y="-12084"/>
            <a:ext cx="9144000" cy="531329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0432" y="5780782"/>
            <a:ext cx="9134646" cy="1065788"/>
          </a:xfrm>
          <a:prstGeom prst="rect">
            <a:avLst/>
          </a:prstGeom>
          <a:noFill/>
        </p:spPr>
        <p:txBody>
          <a:bodyPr wrap="square">
            <a:spAutoFit/>
          </a:bodyPr>
          <a:lstStyle/>
          <a:p>
            <a:pPr xmlns:a="http://schemas.openxmlformats.org/drawingml/2006/main" lvl="0">
              <a:defRPr/>
            </a:pPr>
            <a:r xmlns:a="http://schemas.openxmlformats.org/drawingml/2006/main">
              <a:rPr lang="yo" altLang="ko-KR" sz="3200">
                <a:solidFill>
                  <a:schemeClr val="tx1">
                    <a:lumMod val="65000"/>
                    <a:lumOff val="35000"/>
                  </a:schemeClr>
                </a:solidFill>
              </a:rPr>
              <a:t>Sakeu si pinnu fun Jesu pe, Emi o fi idaji ohun ini mi fun awọn talaka.</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4687"/>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749967"/>
            <a:ext cx="9107238" cy="1001353"/>
          </a:xfrm>
          <a:prstGeom prst="rect">
            <a:avLst/>
          </a:prstGeom>
          <a:noFill/>
        </p:spPr>
        <p:txBody>
          <a:bodyPr wrap="square">
            <a:spAutoFit/>
          </a:bodyPr>
          <a:lstStyle/>
          <a:p>
            <a:pPr xmlns:a="http://schemas.openxmlformats.org/drawingml/2006/main" lvl="0">
              <a:defRPr/>
            </a:pPr>
            <a:r xmlns:a="http://schemas.openxmlformats.org/drawingml/2006/main">
              <a:rPr lang="yo" altLang="ko-KR" sz="3000">
                <a:solidFill>
                  <a:schemeClr val="tx1">
                    <a:lumMod val="65000"/>
                    <a:lumOff val="35000"/>
                  </a:schemeClr>
                </a:solidFill>
              </a:rPr>
              <a:t>Jesu wipe, "Loni igbala de ile yi: mo wa lati wa ati lati gba ohun ti o sọnu la."</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25619" cy="57293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5832" y="203047"/>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yo" sz="4000">
                <a:solidFill>
                  <a:srgbClr val="ff0000"/>
                </a:solidFill>
              </a:rPr>
              <a:t>Eko Oni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65873"/>
            <a:ext cx="983695" cy="648072"/>
          </a:xfrm>
          <a:prstGeom prst="rect">
            <a:avLst/>
          </a:prstGeom>
          <a:noFill/>
        </p:spPr>
      </p:pic>
      <p:sp>
        <p:nvSpPr>
          <p:cNvPr id="17" name="TextBox 16"/>
          <p:cNvSpPr txBox="1"/>
          <p:nvPr/>
        </p:nvSpPr>
        <p:spPr>
          <a:xfrm>
            <a:off x="380230" y="1124744"/>
            <a:ext cx="8352928" cy="3502501"/>
          </a:xfrm>
          <a:prstGeom prst="rect">
            <a:avLst/>
          </a:prstGeom>
          <a:noFill/>
        </p:spPr>
        <p:txBody>
          <a:bodyPr wrap="square">
            <a:spAutoFit/>
          </a:bodyPr>
          <a:lstStyle/>
          <a:p>
            <a:pPr xmlns:a="http://schemas.openxmlformats.org/drawingml/2006/main" algn="ctr">
              <a:defRPr/>
            </a:pPr>
            <a:r xmlns:a="http://schemas.openxmlformats.org/drawingml/2006/main">
              <a:rPr altLang="ko-KR" lang="yo" sz="3200">
                <a:solidFill>
                  <a:schemeClr val="tx1">
                    <a:lumMod val="65000"/>
                    <a:lumOff val="35000"/>
                  </a:schemeClr>
                </a:solidFill>
              </a:rPr>
              <a:t>Nígbà tí Sákéù pàdé Jésù, ó jẹ́wọ́ pé òun yóò fi ohun ìní òun tí ó fẹ́ràn jù lọ fún àwọn òtòṣì.</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yo" sz="3200">
                <a:solidFill>
                  <a:schemeClr val="tx1">
                    <a:lumMod val="65000"/>
                    <a:lumOff val="35000"/>
                  </a:schemeClr>
                </a:solidFill>
              </a:rPr>
              <a:t>Kini ohun pataki julọ fun ọ?</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yo" sz="3200">
                <a:solidFill>
                  <a:schemeClr val="tx1">
                    <a:lumMod val="65000"/>
                    <a:lumOff val="35000"/>
                  </a:schemeClr>
                </a:solidFill>
              </a:rPr>
              <a:t>Kini o fi silẹ lẹhin ipade Jesu?</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yo" sz="3200">
                <a:solidFill>
                  <a:schemeClr val="tx1">
                    <a:lumMod val="65000"/>
                    <a:lumOff val="35000"/>
                  </a:schemeClr>
                </a:solidFill>
              </a:rPr>
              <a:t>A ni lati ranti pe ohun iyebiye julọ fun wa ni Jesu.</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06922" y="120696"/>
            <a:ext cx="4053592" cy="572724"/>
          </a:xfrm>
          <a:prstGeom prst="rect">
            <a:avLst/>
          </a:prstGeom>
          <a:noFill/>
        </p:spPr>
        <p:txBody>
          <a:bodyPr wrap="square">
            <a:spAutoFit/>
          </a:bodyPr>
          <a:lstStyle/>
          <a:p>
            <a:pPr xmlns:a="http://schemas.openxmlformats.org/drawingml/2006/main" algn="ctr">
              <a:defRPr/>
            </a:pPr>
            <a:r xmlns:a="http://schemas.openxmlformats.org/drawingml/2006/main">
              <a:rPr altLang="ko-KR" lang="yo" sz="3200">
                <a:solidFill>
                  <a:srgbClr val="ff0000"/>
                </a:solidFill>
              </a:rPr>
              <a:t>Ta ni Jesu?</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42789" y="7372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57399"/>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yo" sz="3600">
                <a:solidFill>
                  <a:srgbClr val="0070c0"/>
                </a:solidFill>
              </a:rPr>
              <a:t>Jesu ni..</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altLang="ko-KR" lang="yo" sz="3600">
                <a:solidFill>
                  <a:schemeClr val="tx1">
                    <a:lumMod val="65000"/>
                    <a:lumOff val="35000"/>
                  </a:schemeClr>
                </a:solidFill>
              </a:rPr>
              <a:t>Jesu ni Olugbala ti o wa si ilẹ yii lati gba gbogbo eniyan la laisi iyatọ.</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yo" sz="4000">
                <a:solidFill>
                  <a:srgbClr val="ff0000"/>
                </a:solidFill>
              </a:rPr>
              <a:t>Ti oni</a:t>
            </a:r>
            <a:r xmlns:a="http://schemas.openxmlformats.org/drawingml/2006/main">
              <a:rPr altLang="en-US" lang="yo" sz="4000">
                <a:solidFill>
                  <a:srgbClr val="ff0000"/>
                </a:solidFill>
              </a:rPr>
              <a:t> </a:t>
            </a:r>
            <a:r xmlns:a="http://schemas.openxmlformats.org/drawingml/2006/main">
              <a:rPr altLang="ko-KR" lang="yo" sz="4000">
                <a:solidFill>
                  <a:srgbClr val="ff0000"/>
                </a:solidFill>
              </a:rPr>
              <a:t>Idanwo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7721" y="12928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10190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yo" sz="3200">
                <a:solidFill>
                  <a:schemeClr val="tx1">
                    <a:lumMod val="65000"/>
                    <a:lumOff val="35000"/>
                  </a:schemeClr>
                </a:solidFill>
              </a:rPr>
              <a:t>Kí nìdí táwọn èèyàn fi kórìíra Sákéù?</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yo" sz="2800">
                <a:solidFill>
                  <a:schemeClr val="tx1">
                    <a:lumMod val="65000"/>
                    <a:lumOff val="35000"/>
                  </a:schemeClr>
                </a:solidFill>
              </a:rPr>
              <a:t>① </a:t>
            </a:r>
            <a:r xmlns:a="http://schemas.openxmlformats.org/drawingml/2006/main">
              <a:rPr altLang="ko-KR" lang="yo" sz="2800">
                <a:solidFill>
                  <a:schemeClr val="tx1">
                    <a:lumMod val="65000"/>
                    <a:lumOff val="35000"/>
                  </a:schemeClr>
                </a:solidFill>
              </a:rPr>
              <a:t>Nitori</a:t>
            </a:r>
            <a:r xmlns:a="http://schemas.openxmlformats.org/drawingml/2006/main">
              <a:rPr altLang="en-US" lang="yo" sz="2800">
                <a:solidFill>
                  <a:schemeClr val="tx1">
                    <a:lumMod val="65000"/>
                    <a:lumOff val="35000"/>
                  </a:schemeClr>
                </a:solidFill>
              </a:rPr>
              <a:t> </a:t>
            </a:r>
            <a:r xmlns:a="http://schemas.openxmlformats.org/drawingml/2006/main">
              <a:rPr altLang="ko-KR" lang="yo" sz="2800">
                <a:solidFill>
                  <a:schemeClr val="tx1">
                    <a:lumMod val="65000"/>
                    <a:lumOff val="35000"/>
                  </a:schemeClr>
                </a:solidFill>
              </a:rPr>
              <a:t>oun</a:t>
            </a:r>
            <a:r xmlns:a="http://schemas.openxmlformats.org/drawingml/2006/main">
              <a:rPr altLang="en-US" lang="yo" sz="2800">
                <a:solidFill>
                  <a:schemeClr val="tx1">
                    <a:lumMod val="65000"/>
                    <a:lumOff val="35000"/>
                  </a:schemeClr>
                </a:solidFill>
              </a:rPr>
              <a:t> </a:t>
            </a:r>
            <a:r xmlns:a="http://schemas.openxmlformats.org/drawingml/2006/main">
              <a:rPr altLang="ko-KR" lang="yo" sz="2800">
                <a:solidFill>
                  <a:schemeClr val="tx1">
                    <a:lumMod val="65000"/>
                    <a:lumOff val="35000"/>
                  </a:schemeClr>
                </a:solidFill>
              </a:rPr>
              <a:t>je</a:t>
            </a:r>
            <a:r xmlns:a="http://schemas.openxmlformats.org/drawingml/2006/main">
              <a:rPr altLang="en-US" lang="yo" sz="2800">
                <a:solidFill>
                  <a:schemeClr val="tx1">
                    <a:lumMod val="65000"/>
                    <a:lumOff val="35000"/>
                  </a:schemeClr>
                </a:solidFill>
              </a:rPr>
              <a:t> </a:t>
            </a:r>
            <a:r xmlns:a="http://schemas.openxmlformats.org/drawingml/2006/main">
              <a:rPr altLang="ko-KR" lang="yo" sz="2800">
                <a:solidFill>
                  <a:schemeClr val="tx1">
                    <a:lumMod val="65000"/>
                    <a:lumOff val="35000"/>
                  </a:schemeClr>
                </a:solidFill>
              </a:rPr>
              <a:t>a</a:t>
            </a:r>
            <a:r xmlns:a="http://schemas.openxmlformats.org/drawingml/2006/main">
              <a:rPr altLang="en-US" lang="yo" sz="2800">
                <a:solidFill>
                  <a:schemeClr val="tx1">
                    <a:lumMod val="65000"/>
                    <a:lumOff val="35000"/>
                  </a:schemeClr>
                </a:solidFill>
              </a:rPr>
              <a:t> </a:t>
            </a:r>
            <a:r xmlns:a="http://schemas.openxmlformats.org/drawingml/2006/main">
              <a:rPr altLang="ko-KR" lang="yo" sz="2800">
                <a:solidFill>
                  <a:schemeClr val="tx1">
                    <a:lumMod val="65000"/>
                    <a:lumOff val="35000"/>
                  </a:schemeClr>
                </a:solidFill>
              </a:rPr>
              <a:t>olori</a:t>
            </a:r>
            <a:r xmlns:a="http://schemas.openxmlformats.org/drawingml/2006/main">
              <a:rPr altLang="en-US" lang="yo" sz="2800">
                <a:solidFill>
                  <a:schemeClr val="tx1">
                    <a:lumMod val="65000"/>
                    <a:lumOff val="35000"/>
                  </a:schemeClr>
                </a:solidFill>
              </a:rPr>
              <a:t> </a:t>
            </a:r>
            <a:r xmlns:a="http://schemas.openxmlformats.org/drawingml/2006/main">
              <a:rPr altLang="ko-KR" lang="yo" sz="2800">
                <a:solidFill>
                  <a:schemeClr val="tx1">
                    <a:lumMod val="65000"/>
                    <a:lumOff val="35000"/>
                  </a:schemeClr>
                </a:solidFill>
              </a:rPr>
              <a:t>owo-ori</a:t>
            </a:r>
            <a:r xmlns:a="http://schemas.openxmlformats.org/drawingml/2006/main">
              <a:rPr altLang="en-US" lang="yo" sz="2800">
                <a:solidFill>
                  <a:schemeClr val="tx1">
                    <a:lumMod val="65000"/>
                    <a:lumOff val="35000"/>
                  </a:schemeClr>
                </a:solidFill>
              </a:rPr>
              <a:t> </a:t>
            </a:r>
            <a:r xmlns:a="http://schemas.openxmlformats.org/drawingml/2006/main">
              <a:rPr altLang="ko-KR" lang="yo" sz="2800">
                <a:solidFill>
                  <a:schemeClr val="tx1">
                    <a:lumMod val="65000"/>
                    <a:lumOff val="35000"/>
                  </a:schemeClr>
                </a:solidFill>
              </a:rPr>
              <a:t>alakojo.</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yo" sz="2800">
                <a:solidFill>
                  <a:schemeClr val="tx1">
                    <a:lumMod val="65000"/>
                    <a:lumOff val="35000"/>
                  </a:schemeClr>
                </a:solidFill>
              </a:rPr>
              <a:t>② </a:t>
            </a:r>
            <a:r xmlns:a="http://schemas.openxmlformats.org/drawingml/2006/main">
              <a:rPr altLang="ko-KR" lang="yo" sz="2800">
                <a:solidFill>
                  <a:schemeClr val="tx1">
                    <a:lumMod val="65000"/>
                    <a:lumOff val="35000"/>
                  </a:schemeClr>
                </a:solidFill>
              </a:rPr>
              <a:t>Nitoripe o gba Jesu gbo daradara.</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yo" sz="2800">
                <a:solidFill>
                  <a:schemeClr val="tx1">
                    <a:lumMod val="65000"/>
                    <a:lumOff val="35000"/>
                  </a:schemeClr>
                </a:solidFill>
              </a:rPr>
              <a:t>③ </a:t>
            </a:r>
            <a:r xmlns:a="http://schemas.openxmlformats.org/drawingml/2006/main">
              <a:rPr altLang="ko-KR" lang="yo" sz="2800">
                <a:solidFill>
                  <a:schemeClr val="tx1">
                    <a:lumMod val="65000"/>
                    <a:lumOff val="35000"/>
                  </a:schemeClr>
                </a:solidFill>
              </a:rPr>
              <a:t>Nitoripe o gbadura pupo.</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yo" sz="2800">
                <a:solidFill>
                  <a:schemeClr val="tx1">
                    <a:lumMod val="65000"/>
                    <a:lumOff val="35000"/>
                  </a:schemeClr>
                </a:solidFill>
              </a:rPr>
              <a:t>④ </a:t>
            </a:r>
            <a:r xmlns:a="http://schemas.openxmlformats.org/drawingml/2006/main">
              <a:rPr altLang="ko-KR" lang="yo" sz="2800">
                <a:solidFill>
                  <a:schemeClr val="tx1">
                    <a:lumMod val="65000"/>
                    <a:lumOff val="35000"/>
                  </a:schemeClr>
                </a:solidFill>
              </a:rPr>
              <a:t>Nitoripe o dara.</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8536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yo" sz="2800">
                <a:solidFill>
                  <a:srgbClr val="ff0000"/>
                </a:solidFill>
              </a:rPr>
              <a:t>① </a:t>
            </a:r>
            <a:r xmlns:a="http://schemas.openxmlformats.org/drawingml/2006/main">
              <a:rPr altLang="ko-KR" lang="yo" sz="2800">
                <a:solidFill>
                  <a:srgbClr val="ff0000"/>
                </a:solidFill>
              </a:rPr>
              <a:t>Nítorí pé ó jẹ́ olórí agbowó orí.</a:t>
            </a:r>
            <a:endParaRPr xmlns:a="http://schemas.openxmlformats.org/drawingml/2006/main" altLang="ko-KR" 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6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yo" sz="4000">
                <a:solidFill>
                  <a:srgbClr val="ff0000"/>
                </a:solidFill>
              </a:rPr>
              <a:t>Oro Oni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8342" y="5793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50480"/>
            <a:ext cx="983695" cy="648072"/>
          </a:xfrm>
          <a:prstGeom prst="rect">
            <a:avLst/>
          </a:prstGeom>
          <a:noFill/>
        </p:spPr>
      </p:pic>
      <p:sp>
        <p:nvSpPr>
          <p:cNvPr id="23" name="TextBox 22"/>
          <p:cNvSpPr txBox="1"/>
          <p:nvPr/>
        </p:nvSpPr>
        <p:spPr>
          <a:xfrm>
            <a:off x="539552" y="2420888"/>
            <a:ext cx="8208912" cy="1177657"/>
          </a:xfrm>
          <a:prstGeom prst="rect">
            <a:avLst/>
          </a:prstGeom>
          <a:noFill/>
        </p:spPr>
        <p:txBody>
          <a:bodyPr wrap="square">
            <a:spAutoFit/>
          </a:bodyPr>
          <a:lstStyle/>
          <a:p>
            <a:pPr xmlns:a="http://schemas.openxmlformats.org/drawingml/2006/main" lvl="0">
              <a:defRPr/>
            </a:pPr>
            <a:r xmlns:a="http://schemas.openxmlformats.org/drawingml/2006/main">
              <a:rPr altLang="ko-KR" lang="yo" sz="3600"/>
              <a:t>Nítorí Ọmọ-Eniyan wá láti wá ati láti gba ohun tí ó nù là.”</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yo" sz="2800">
                <a:solidFill>
                  <a:schemeClr val="tx1">
                    <a:lumMod val="65000"/>
                    <a:lumOff val="35000"/>
                  </a:schemeClr>
                </a:solidFill>
              </a:rPr>
              <a:t>Luku</a:t>
            </a:r>
            <a:r xmlns:a="http://schemas.openxmlformats.org/drawingml/2006/main">
              <a:rPr altLang="en-US" lang="yo" sz="2800">
                <a:solidFill>
                  <a:schemeClr val="tx1">
                    <a:lumMod val="65000"/>
                    <a:lumOff val="35000"/>
                  </a:schemeClr>
                </a:solidFill>
              </a:rPr>
              <a:t> </a:t>
            </a:r>
            <a:r xmlns:a="http://schemas.openxmlformats.org/drawingml/2006/main">
              <a:rPr altLang="ko-KR" lang="yo" sz="2800">
                <a:solidFill>
                  <a:schemeClr val="tx1">
                    <a:lumMod val="65000"/>
                    <a:lumOff val="35000"/>
                  </a:schemeClr>
                </a:solidFill>
              </a:rPr>
              <a:t>19:</a:t>
            </a:r>
            <a:r xmlns:a="http://schemas.openxmlformats.org/drawingml/2006/main">
              <a:rPr altLang="en-US" lang="yo" sz="2800">
                <a:solidFill>
                  <a:schemeClr val="tx1">
                    <a:lumMod val="65000"/>
                    <a:lumOff val="35000"/>
                  </a:schemeClr>
                </a:solidFill>
              </a:rPr>
              <a:t> </a:t>
            </a:r>
            <a:r xmlns:a="http://schemas.openxmlformats.org/drawingml/2006/main">
              <a:rPr altLang="ko-KR" lang="yo" sz="2800">
                <a:solidFill>
                  <a:schemeClr val="tx1">
                    <a:lumMod val="65000"/>
                    <a:lumOff val="35000"/>
                  </a:schemeClr>
                </a:solidFill>
              </a:rPr>
              <a:t>10</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altLang="ko-KR" b="1" lang="yo">
                <a:solidFill>
                  <a:schemeClr val="tx1">
                    <a:lumMod val="50000"/>
                    <a:lumOff val="50000"/>
                  </a:schemeClr>
                </a:solidFill>
              </a:rPr>
              <a:t>No. 78 Ọrọ Ọlọrun</a:t>
            </a:r>
            <a:endParaRPr xmlns:a="http://schemas.openxmlformats.org/drawingml/2006/main" altLang="en-US" b="1" lang="ko-KR">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descr="D:\bk\bacdk1.png" id="1028" name="Picture 4"/>
            <p:cNvPicPr>
              <a:picLocks noChangeArrowheads="1" noChangeAspect="1"/>
            </p:cNvPicPr>
            <p:nvPr/>
          </p:nvPicPr>
          <p:blipFill rotWithShape="1">
            <a:blip r:embed="rId2"/>
            <a:srcRect b="32580"/>
            <a:stretch>
              <a:fillRect/>
            </a:stretch>
          </p:blipFill>
          <p:spPr>
            <a:xfrm>
              <a:off x="13147" y="44624"/>
              <a:ext cx="6935117" cy="1075197"/>
            </a:xfrm>
            <a:prstGeom prst="rect">
              <a:avLst/>
            </a:prstGeom>
            <a:noFill/>
          </p:spPr>
        </p:pic>
        <p:pic>
          <p:nvPicPr>
            <p:cNvPr descr="D:\bk\bacdk1.png" id="9" name="Picture 4"/>
            <p:cNvPicPr>
              <a:picLocks noChangeArrowheads="1" noChangeAspect="1"/>
            </p:cNvPicPr>
            <p:nvPr/>
          </p:nvPicPr>
          <p:blipFill rotWithShape="1">
            <a:blip r:embed="rId3"/>
            <a:srcRect b="32600" r="6606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4"/>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5"/>
            <a:srcRect r="66060" t="66340"/>
            <a:stretch>
              <a:fillRect/>
            </a:stretch>
          </p:blipFill>
          <p:spPr>
            <a:xfrm>
              <a:off x="6970696" y="1102889"/>
              <a:ext cx="2353832" cy="536826"/>
            </a:xfrm>
            <a:prstGeom prst="rect">
              <a:avLst/>
            </a:prstGeom>
            <a:noFill/>
          </p:spPr>
        </p:pic>
      </p:grpSp>
      <p:pic>
        <p:nvPicPr>
          <p:cNvPr descr="D:\bk\bklogo2_1-1.png" id="1029" name="Picture 5"/>
          <p:cNvPicPr>
            <a:picLocks noChangeArrowheads="1" noChangeAspect="1"/>
          </p:cNvPicPr>
          <p:nvPr/>
        </p:nvPicPr>
        <p:blipFill rotWithShape="1">
          <a:blip r:embed="rId6"/>
          <a:srcRect/>
          <a:stretch>
            <a:fillRect/>
          </a:stretch>
        </p:blipFill>
        <p:spPr>
          <a:xfrm>
            <a:off x="717027" y="3665185"/>
            <a:ext cx="2592288" cy="2592288"/>
          </a:xfrm>
          <a:prstGeom prst="rect">
            <a:avLst/>
          </a:prstGeom>
          <a:noFill/>
        </p:spPr>
      </p:pic>
      <p:pic>
        <p:nvPicPr>
          <p:cNvPr descr="D:\bk\bklogo2_1-1.png" id="16" name="Picture 5"/>
          <p:cNvPicPr>
            <a:picLocks noChangeArrowheads="1" noChangeAspect="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altLang="ko-KR" lang="yo" sz="4400"/>
              <a:t>Ile ti a kọ sori Apata</a:t>
            </a:r>
            <a:endParaRPr xmlns:a="http://schemas.openxmlformats.org/drawingml/2006/main" altLang="ko-KR" 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altLang="en-US" lang="ko-KR"/>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altLang="en-US" lang="ko-KR"/>
          </a:p>
        </p:txBody>
      </p:sp>
      <p:pic>
        <p:nvPicPr>
          <p:cNvPr id="6" name="그림 5"/>
          <p:cNvPicPr>
            <a:picLocks noChangeAspect="1"/>
          </p:cNvPicPr>
          <p:nvPr/>
        </p:nvPicPr>
        <p:blipFill rotWithShape="1">
          <a:blip r:embed="rId8"/>
          <a:srcRect b="87" l="32" r="12" t="113"/>
          <a:stretch>
            <a:fillRect/>
          </a:stretch>
        </p:blipFill>
        <p:spPr>
          <a:xfrm>
            <a:off x="4382160" y="1782108"/>
            <a:ext cx="4752528" cy="40951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22" presetSubtype="8">
                                  <p:stCondLst>
                                    <p:cond delay="0"/>
                                  </p:stCondLst>
                                  <p:childTnLst>
                                    <p:set>
                                      <p:cBhvr>
                                        <p:cTn dur="1" fill="hold" id="6">
                                          <p:stCondLst>
                                            <p:cond delay="0"/>
                                          </p:stCondLst>
                                        </p:cTn>
                                        <p:tgtEl>
                                          <p:spTgt spid="5"/>
                                        </p:tgtEl>
                                        <p:attrNameLst>
                                          <p:attrName>style.visibility</p:attrName>
                                        </p:attrNameLst>
                                      </p:cBhvr>
                                      <p:to>
                                        <p:strVal val="visible"/>
                                      </p:to>
                                    </p:set>
                                    <p:animEffect filter="wipe(left)" transition="in">
                                      <p:cBhvr>
                                        <p:cTn dur="500" id="7"/>
                                        <p:tgtEl>
                                          <p:spTgt spid="5"/>
                                        </p:tgtEl>
                                      </p:cBhvr>
                                    </p:animEffect>
                                  </p:childTnLst>
                                </p:cTn>
                              </p:par>
                              <p:par>
                                <p:cTn fill="hold" id="8" nodeType="withEffect" presetClass="entr" presetID="22" presetSubtype="2">
                                  <p:stCondLst>
                                    <p:cond delay="0"/>
                                  </p:stCondLst>
                                  <p:childTnLst>
                                    <p:set>
                                      <p:cBhvr>
                                        <p:cTn dur="1" fill="hold" id="9">
                                          <p:stCondLst>
                                            <p:cond delay="0"/>
                                          </p:stCondLst>
                                        </p:cTn>
                                        <p:tgtEl>
                                          <p:spTgt spid="11"/>
                                        </p:tgtEl>
                                        <p:attrNameLst>
                                          <p:attrName>style.visibility</p:attrName>
                                        </p:attrNameLst>
                                      </p:cBhvr>
                                      <p:to>
                                        <p:strVal val="visible"/>
                                      </p:to>
                                    </p:set>
                                    <p:animEffect filter="wipe(right)" transition="in">
                                      <p:cBhvr>
                                        <p:cTn dur="500" id="10"/>
                                        <p:tgtEl>
                                          <p:spTgt spid="11"/>
                                        </p:tgtEl>
                                      </p:cBhvr>
                                    </p:animEffect>
                                  </p:childTnLst>
                                </p:cTn>
                              </p:par>
                            </p:childTnLst>
                          </p:cTn>
                        </p:par>
                        <p:par>
                          <p:cTn fill="hold" id="11">
                            <p:stCondLst>
                              <p:cond delay="500"/>
                            </p:stCondLst>
                            <p:childTnLst>
                              <p:par>
                                <p:cTn fill="hold" id="12" nodeType="afterEffect" presetClass="entr" presetID="10" presetSubtype="0">
                                  <p:stCondLst>
                                    <p:cond delay="0"/>
                                  </p:stCondLst>
                                  <p:childTnLst>
                                    <p:set>
                                      <p:cBhvr>
                                        <p:cTn dur="1" fill="hold" id="13">
                                          <p:stCondLst>
                                            <p:cond delay="0"/>
                                          </p:stCondLst>
                                        </p:cTn>
                                        <p:tgtEl>
                                          <p:spTgt spid="1029"/>
                                        </p:tgtEl>
                                        <p:attrNameLst>
                                          <p:attrName>style.visibility</p:attrName>
                                        </p:attrNameLst>
                                      </p:cBhvr>
                                      <p:to>
                                        <p:strVal val="visible"/>
                                      </p:to>
                                    </p:set>
                                    <p:animEffect filter="fade" transition="in">
                                      <p:cBhvr>
                                        <p:cTn dur="500" id="14"/>
                                        <p:tgtEl>
                                          <p:spTgt spid="1029"/>
                                        </p:tgtEl>
                                      </p:cBhvr>
                                    </p:animEffect>
                                  </p:childTnLst>
                                </p:cTn>
                              </p:par>
                              <p:par>
                                <p:cTn fill="hold" id="15" nodeType="withEffect" presetClass="entr" presetID="1" presetSubtype="0">
                                  <p:stCondLst>
                                    <p:cond delay="0"/>
                                  </p:stCondLst>
                                  <p:childTnLst>
                                    <p:set>
                                      <p:cBhvr>
                                        <p:cTn dur="1" fill="hold" id="16">
                                          <p:stCondLst>
                                            <p:cond delay="0"/>
                                          </p:stCondLst>
                                        </p:cTn>
                                        <p:tgtEl>
                                          <p:spTgt spid="16"/>
                                        </p:tgtEl>
                                        <p:attrNameLst>
                                          <p:attrName>style.visibility</p:attrName>
                                        </p:attrNameLst>
                                      </p:cBhvr>
                                      <p:to>
                                        <p:strVal val="visible"/>
                                      </p:to>
                                    </p:set>
                                  </p:childTnLst>
                                </p:cTn>
                              </p:par>
                              <p:par>
                                <p:cTn accel="33333" decel="33333" fill="hold" id="17" nodeType="withEffect" presetClass="emph" presetID="6" presetSubtype="0" repeatCount="indefinite">
                                  <p:stCondLst>
                                    <p:cond delay="0"/>
                                  </p:stCondLst>
                                  <p:childTnLst>
                                    <p:animScale>
                                      <p:cBhvr>
                                        <p:cTn dur="1500" fill="hold" id="18"/>
                                        <p:tgtEl>
                                          <p:spTgt spid="16"/>
                                        </p:tgtEl>
                                      </p:cBhvr>
                                      <p:by x="120000" y="120000"/>
                                    </p:animScale>
                                  </p:childTnLst>
                                </p:cTn>
                              </p:par>
                              <p:par>
                                <p:cTn fill="hold" id="19" nodeType="withEffect" presetClass="exit" presetID="10" presetSubtype="0" repeatCount="indefinite">
                                  <p:stCondLst>
                                    <p:cond delay="0"/>
                                  </p:stCondLst>
                                  <p:childTnLst>
                                    <p:animEffect filter="fade" transition="out">
                                      <p:cBhvr>
                                        <p:cTn dur="1500" id="20"/>
                                        <p:tgtEl>
                                          <p:spTgt spid="16"/>
                                        </p:tgtEl>
                                      </p:cBhvr>
                                    </p:animEffect>
                                    <p:set>
                                      <p:cBhvr>
                                        <p:cTn dur="1" fill="hold" id="21">
                                          <p:stCondLst>
                                            <p:cond delay="1499"/>
                                          </p:stCondLst>
                                        </p:cTn>
                                        <p:tgtEl>
                                          <p:spTgt spid="16"/>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6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200835"/>
            <a:ext cx="4053592" cy="692610"/>
          </a:xfrm>
          <a:prstGeom prst="rect">
            <a:avLst/>
          </a:prstGeom>
          <a:noFill/>
        </p:spPr>
        <p:txBody>
          <a:bodyPr wrap="square">
            <a:spAutoFit/>
          </a:bodyPr>
          <a:lstStyle/>
          <a:p>
            <a:pPr xmlns:a="http://schemas.openxmlformats.org/drawingml/2006/main" algn="ctr">
              <a:defRPr/>
            </a:pPr>
            <a:r xmlns:a="http://schemas.openxmlformats.org/drawingml/2006/main">
              <a:rPr altLang="ko-KR" lang="yo" sz="4000">
                <a:solidFill>
                  <a:srgbClr val="ff0000"/>
                </a:solidFill>
              </a:rPr>
              <a:t>Oro Oni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82696"/>
            <a:ext cx="983695" cy="648072"/>
          </a:xfrm>
          <a:prstGeom prst="rect">
            <a:avLst/>
          </a:prstGeom>
          <a:noFill/>
        </p:spPr>
      </p:pic>
      <p:sp>
        <p:nvSpPr>
          <p:cNvPr id="23" name="TextBox 22"/>
          <p:cNvSpPr txBox="1"/>
          <p:nvPr/>
        </p:nvSpPr>
        <p:spPr>
          <a:xfrm>
            <a:off x="467543" y="1628800"/>
            <a:ext cx="8208912" cy="2284070"/>
          </a:xfrm>
          <a:prstGeom prst="rect">
            <a:avLst/>
          </a:prstGeom>
          <a:noFill/>
        </p:spPr>
        <p:txBody>
          <a:bodyPr wrap="square">
            <a:spAutoFit/>
          </a:bodyPr>
          <a:lstStyle/>
          <a:p>
            <a:pPr xmlns:a="http://schemas.openxmlformats.org/drawingml/2006/main" lvl="0">
              <a:defRPr/>
            </a:pPr>
            <a:r xmlns:a="http://schemas.openxmlformats.org/drawingml/2006/main">
              <a:rPr altLang="ko-KR" lang="yo" sz="3600"/>
              <a:t>“Nítorí náà, gbogbo ẹni tí ó bá gbọ́ ọ̀rọ̀ tèmi wọ̀nyí, tí ó sì fi wọ́n sílò dà bí ọlọ́gbọ́n ọkùnrin kan tí ó kọ́ ilé rẹ̀ sórí àpáta.</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yo" sz="2800">
                <a:solidFill>
                  <a:schemeClr val="tx1">
                    <a:lumMod val="65000"/>
                    <a:lumOff val="35000"/>
                  </a:schemeClr>
                </a:solidFill>
              </a:rPr>
              <a:t>Matteu</a:t>
            </a:r>
            <a:r xmlns:a="http://schemas.openxmlformats.org/drawingml/2006/main">
              <a:rPr altLang="en-US" lang="yo" sz="2800">
                <a:solidFill>
                  <a:schemeClr val="tx1">
                    <a:lumMod val="65000"/>
                    <a:lumOff val="35000"/>
                  </a:schemeClr>
                </a:solidFill>
              </a:rPr>
              <a:t> </a:t>
            </a:r>
            <a:r xmlns:a="http://schemas.openxmlformats.org/drawingml/2006/main">
              <a:rPr altLang="ko-KR" lang="yo" sz="2800">
                <a:solidFill>
                  <a:schemeClr val="tx1">
                    <a:lumMod val="65000"/>
                    <a:lumOff val="35000"/>
                  </a:schemeClr>
                </a:solidFill>
              </a:rPr>
              <a:t>7:</a:t>
            </a:r>
            <a:r xmlns:a="http://schemas.openxmlformats.org/drawingml/2006/main">
              <a:rPr altLang="en-US" lang="yo" sz="2800">
                <a:solidFill>
                  <a:schemeClr val="tx1">
                    <a:lumMod val="65000"/>
                    <a:lumOff val="35000"/>
                  </a:schemeClr>
                </a:solidFill>
              </a:rPr>
              <a:t> </a:t>
            </a:r>
            <a:r xmlns:a="http://schemas.openxmlformats.org/drawingml/2006/main">
              <a:rPr altLang="ko-KR" lang="yo" sz="2800">
                <a:solidFill>
                  <a:schemeClr val="tx1">
                    <a:lumMod val="65000"/>
                    <a:lumOff val="35000"/>
                  </a:schemeClr>
                </a:solidFill>
              </a:rPr>
              <a:t>24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altLang="ko-KR" lang="yo" sz="3200">
                <a:solidFill>
                  <a:schemeClr val="tx1">
                    <a:lumMod val="65000"/>
                    <a:lumOff val="35000"/>
                  </a:schemeClr>
                </a:solidFill>
              </a:rPr>
              <a:t>Jésù sọ ìtàn àwọn ọkùnrin méjì tí wọ́n ń kọ́ ilé kan.</a:t>
            </a:r>
            <a:endParaRPr xmlns:a="http://schemas.openxmlformats.org/drawingml/2006/main" altLang="en-US" lang="ko-KR" sz="3200">
              <a:solidFill>
                <a:schemeClr val="tx1">
                  <a:lumMod val="65000"/>
                  <a:lumOff val="35000"/>
                </a:schemeClr>
              </a:solidFill>
            </a:endParaRPr>
          </a:p>
        </p:txBody>
      </p:sp>
      <p:pic>
        <p:nvPicPr>
          <p:cNvPr id="2" name="그림 1"/>
          <p:cNvPicPr>
            <a:picLocks noChangeAspect="1"/>
          </p:cNvPicPr>
          <p:nvPr/>
        </p:nvPicPr>
        <p:blipFill rotWithShape="1">
          <a:blip r:embed="rId2"/>
          <a:srcRect b="38" l="19" r="19" t="8"/>
          <a:stretch>
            <a:fillRect/>
          </a:stretch>
        </p:blipFill>
        <p:spPr>
          <a:xfrm>
            <a:off x="2015715" y="0"/>
            <a:ext cx="5112568" cy="580064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3180" y="5805264"/>
            <a:ext cx="9107238" cy="1077218"/>
          </a:xfrm>
          <a:prstGeom prst="rect">
            <a:avLst/>
          </a:prstGeom>
          <a:noFill/>
        </p:spPr>
        <p:txBody>
          <a:bodyPr wrap="square">
            <a:spAutoFit/>
          </a:bodyPr>
          <a:lstStyle/>
          <a:p>
            <a:pPr xmlns:a="http://schemas.openxmlformats.org/drawingml/2006/main" lvl="0">
              <a:defRPr/>
            </a:pPr>
            <a:r xmlns:a="http://schemas.openxmlformats.org/drawingml/2006/main">
              <a:rPr lang="yo" altLang="ko-KR" sz="3200">
                <a:solidFill>
                  <a:schemeClr val="tx1">
                    <a:lumMod val="65000"/>
                    <a:lumOff val="35000"/>
                  </a:schemeClr>
                </a:solidFill>
              </a:rPr>
              <a:t>Jesu wipe, "Ọlọrun, baba rẹ nigbagbogbo nduro fun ọ."</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1266" y="-27383"/>
            <a:ext cx="9144000" cy="568863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9368" y="5805264"/>
            <a:ext cx="9134632" cy="1077218"/>
          </a:xfrm>
          <a:prstGeom prst="rect">
            <a:avLst/>
          </a:prstGeom>
          <a:noFill/>
        </p:spPr>
        <p:txBody>
          <a:bodyPr wrap="square">
            <a:spAutoFit/>
          </a:bodyPr>
          <a:lstStyle/>
          <a:p>
            <a:pPr xmlns:a="http://schemas.openxmlformats.org/drawingml/2006/main" lvl="0">
              <a:defRPr/>
            </a:pPr>
            <a:r xmlns:a="http://schemas.openxmlformats.org/drawingml/2006/main">
              <a:rPr altLang="ko-KR" lang="yo" sz="3200">
                <a:solidFill>
                  <a:schemeClr val="tx1">
                    <a:lumMod val="65000"/>
                    <a:lumOff val="35000"/>
                  </a:schemeClr>
                </a:solidFill>
              </a:rPr>
              <a:t>Ọkan ninu wọn pinnu lati kọ ile rẹ lori iyanrin, miiran lori apata.</a:t>
            </a:r>
            <a:endParaRPr xmlns:a="http://schemas.openxmlformats.org/drawingml/2006/main" altLang="en-US" lang="ko-KR" sz="3200">
              <a:solidFill>
                <a:schemeClr val="tx1">
                  <a:lumMod val="65000"/>
                  <a:lumOff val="35000"/>
                </a:schemeClr>
              </a:solidFill>
            </a:endParaRPr>
          </a:p>
        </p:txBody>
      </p:sp>
      <p:pic>
        <p:nvPicPr>
          <p:cNvPr id="2" name="그림 1"/>
          <p:cNvPicPr>
            <a:picLocks noChangeAspect="1"/>
          </p:cNvPicPr>
          <p:nvPr/>
        </p:nvPicPr>
        <p:blipFill rotWithShape="1">
          <a:blip r:embed="rId2"/>
          <a:srcRect b="58" l="15" r="46" t="12"/>
          <a:stretch>
            <a:fillRect/>
          </a:stretch>
        </p:blipFill>
        <p:spPr>
          <a:xfrm>
            <a:off x="4579409" y="-2215"/>
            <a:ext cx="4564591" cy="5760418"/>
          </a:xfrm>
          <a:prstGeom prst="rect">
            <a:avLst/>
          </a:prstGeom>
        </p:spPr>
      </p:pic>
      <p:pic>
        <p:nvPicPr>
          <p:cNvPr id="4" name="그림 3"/>
          <p:cNvPicPr>
            <a:picLocks noChangeAspect="1"/>
          </p:cNvPicPr>
          <p:nvPr/>
        </p:nvPicPr>
        <p:blipFill rotWithShape="1">
          <a:blip r:embed="rId3"/>
          <a:srcRect b="16" l="59" r="81" t="44"/>
          <a:stretch>
            <a:fillRect/>
          </a:stretch>
        </p:blipFill>
        <p:spPr>
          <a:xfrm>
            <a:off x="0" y="0"/>
            <a:ext cx="4572000" cy="57481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32542" y="5373216"/>
            <a:ext cx="9078915" cy="1549554"/>
          </a:xfrm>
          <a:prstGeom prst="rect">
            <a:avLst/>
          </a:prstGeom>
          <a:noFill/>
        </p:spPr>
        <p:txBody>
          <a:bodyPr wrap="square">
            <a:spAutoFit/>
          </a:bodyPr>
          <a:lstStyle/>
          <a:p>
            <a:pPr xmlns:a="http://schemas.openxmlformats.org/drawingml/2006/main" lvl="0">
              <a:defRPr/>
            </a:pPr>
            <a:r xmlns:a="http://schemas.openxmlformats.org/drawingml/2006/main">
              <a:rPr altLang="ko-KR" lang="yo" sz="3200">
                <a:solidFill>
                  <a:schemeClr val="tx1">
                    <a:lumMod val="65000"/>
                    <a:lumOff val="35000"/>
                  </a:schemeClr>
                </a:solidFill>
              </a:rPr>
              <a:t>Àwọn méjèèjì ṣiṣẹ́ kára láti kọ́ ilé kan. Awọn ile mejeeji wo lagbara ni ita laisi iyatọ nla.</a:t>
            </a:r>
            <a:endParaRPr xmlns:a="http://schemas.openxmlformats.org/drawingml/2006/main" altLang="en-US" lang="ko-KR" sz="3200">
              <a:solidFill>
                <a:schemeClr val="tx1">
                  <a:lumMod val="65000"/>
                  <a:lumOff val="35000"/>
                </a:schemeClr>
              </a:solidFill>
            </a:endParaRPr>
          </a:p>
        </p:txBody>
      </p:sp>
      <p:pic>
        <p:nvPicPr>
          <p:cNvPr id="3" name="그림 2"/>
          <p:cNvPicPr>
            <a:picLocks noChangeAspect="1"/>
          </p:cNvPicPr>
          <p:nvPr/>
        </p:nvPicPr>
        <p:blipFill rotWithShape="1">
          <a:blip r:embed="rId2"/>
          <a:srcRect b="102" l="69" r="90" t="109"/>
          <a:stretch>
            <a:fillRect/>
          </a:stretch>
        </p:blipFill>
        <p:spPr>
          <a:xfrm>
            <a:off x="0" y="0"/>
            <a:ext cx="9144000"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3581" y="5460781"/>
            <a:ext cx="9134646" cy="1384995"/>
          </a:xfrm>
          <a:prstGeom prst="rect">
            <a:avLst/>
          </a:prstGeom>
          <a:noFill/>
        </p:spPr>
        <p:txBody>
          <a:bodyPr wrap="square">
            <a:spAutoFit/>
          </a:bodyPr>
          <a:lstStyle/>
          <a:p>
            <a:pPr xmlns:a="http://schemas.openxmlformats.org/drawingml/2006/main" lvl="0">
              <a:defRPr/>
            </a:pPr>
            <a:r xmlns:a="http://schemas.openxmlformats.org/drawingml/2006/main">
              <a:rPr lang="yo" altLang="ko-KR" sz="2800">
                <a:solidFill>
                  <a:schemeClr val="tx1">
                    <a:lumMod val="65000"/>
                    <a:lumOff val="35000"/>
                  </a:schemeClr>
                </a:solidFill>
              </a:rPr>
              <a:t>Nígbà tí òjò tó ń rọ̀ mú kí ìkún-omi mú kí ilé tí wọ́n kọ́ sórí iyanrìn nù. Ṣugbọn ile ti a kọ lori apata duro ṣinṣin.</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16752" y="0"/>
            <a:ext cx="9137603" cy="537321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2068"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yo" altLang="ko-KR" sz="2800">
                <a:solidFill>
                  <a:schemeClr val="tx1">
                    <a:lumMod val="65000"/>
                    <a:lumOff val="35000"/>
                  </a:schemeClr>
                </a:solidFill>
              </a:rPr>
              <a:t>Jésù sọ pé: “Olúkúlùkù ẹni tí ó bá gbọ́ ọ̀rọ̀ mi, tí ó sì fi wọ́n sílò, ó dà bí ọlọ́gbọ́n ọkùnrin kan tí ó kọ́ ilé rẹ̀ sórí àpáta.”</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31072" y="1"/>
            <a:ext cx="9144000"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yo" sz="4000">
                <a:solidFill>
                  <a:srgbClr val="ff0000"/>
                </a:solidFill>
              </a:rPr>
              <a:t>Eko Oni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20976"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61528"/>
            <a:ext cx="983695" cy="648072"/>
          </a:xfrm>
          <a:prstGeom prst="rect">
            <a:avLst/>
          </a:prstGeom>
          <a:noFill/>
        </p:spPr>
      </p:pic>
      <p:sp>
        <p:nvSpPr>
          <p:cNvPr id="17" name="TextBox 16"/>
          <p:cNvSpPr txBox="1"/>
          <p:nvPr/>
        </p:nvSpPr>
        <p:spPr>
          <a:xfrm>
            <a:off x="380230" y="1124744"/>
            <a:ext cx="8352928" cy="3931126"/>
          </a:xfrm>
          <a:prstGeom prst="rect">
            <a:avLst/>
          </a:prstGeom>
          <a:noFill/>
        </p:spPr>
        <p:txBody>
          <a:bodyPr wrap="square">
            <a:spAutoFit/>
          </a:bodyPr>
          <a:lstStyle/>
          <a:p>
            <a:pPr xmlns:a="http://schemas.openxmlformats.org/drawingml/2006/main" algn="ctr">
              <a:defRPr/>
            </a:pPr>
            <a:r xmlns:a="http://schemas.openxmlformats.org/drawingml/2006/main">
              <a:rPr altLang="ko-KR" lang="yo" sz="3600">
                <a:solidFill>
                  <a:schemeClr val="tx1">
                    <a:lumMod val="65000"/>
                    <a:lumOff val="35000"/>
                  </a:schemeClr>
                </a:solidFill>
              </a:rPr>
              <a:t>Jésù sọ pé: “Olúkúlùkù ẹni tí ó bá gbọ́ ọ̀rọ̀ mi, tí ó sì fi wọ́n sílò, ó dà bí ọlọ́gbọ́n ọkùnrin kan tí ó kọ́ ilé rẹ̀ sórí àpáta.”</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yo" sz="3600">
                <a:solidFill>
                  <a:schemeClr val="tx1">
                    <a:lumMod val="65000"/>
                    <a:lumOff val="35000"/>
                  </a:schemeClr>
                </a:solidFill>
              </a:rPr>
              <a:t>Njẹ o fi gbogbo ọrọ Ọlọrun si iṣe?</a:t>
            </a:r>
            <a:r xmlns:a="http://schemas.openxmlformats.org/drawingml/2006/main">
              <a:rPr altLang="en-US" lang="yo" sz="3600">
                <a:solidFill>
                  <a:schemeClr val="tx1">
                    <a:lumMod val="65000"/>
                    <a:lumOff val="35000"/>
                  </a:schemeClr>
                </a:solidFill>
              </a:rPr>
              <a:t> </a:t>
            </a:r>
            <a:r xmlns:a="http://schemas.openxmlformats.org/drawingml/2006/main">
              <a:rPr altLang="ko-KR" lang="yo" sz="3600">
                <a:solidFill>
                  <a:schemeClr val="tx1">
                    <a:lumMod val="65000"/>
                    <a:lumOff val="35000"/>
                  </a:schemeClr>
                </a:solidFill>
              </a:rPr>
              <a:t>Ẹ jẹ́ kí a jẹ́ ọlọ́gbọ́n ènìyàn tí ń ṣègbọràn sí Ọ̀rọ̀ Ọlọ́run.</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89415" y="218510"/>
            <a:ext cx="4053592" cy="570160"/>
          </a:xfrm>
          <a:prstGeom prst="rect">
            <a:avLst/>
          </a:prstGeom>
          <a:noFill/>
        </p:spPr>
        <p:txBody>
          <a:bodyPr wrap="square">
            <a:spAutoFit/>
          </a:bodyPr>
          <a:lstStyle/>
          <a:p>
            <a:pPr xmlns:a="http://schemas.openxmlformats.org/drawingml/2006/main" algn="ctr">
              <a:defRPr/>
            </a:pPr>
            <a:r xmlns:a="http://schemas.openxmlformats.org/drawingml/2006/main">
              <a:rPr altLang="ko-KR" lang="yo" sz="3200"/>
              <a:t>Ta ni Jesu?</a:t>
            </a:r>
            <a:r xmlns:a="http://schemas.openxmlformats.org/drawingml/2006/main">
              <a:rPr altLang="en-US" lang="yo"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14224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94528" y="49777"/>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yo" sz="3600">
                <a:solidFill>
                  <a:srgbClr val="0070c0"/>
                </a:solidFill>
              </a:rPr>
              <a:t>Jesu</a:t>
            </a:r>
            <a:r xmlns:a="http://schemas.openxmlformats.org/drawingml/2006/main">
              <a:rPr altLang="en-US" lang="yo" sz="3600">
                <a:solidFill>
                  <a:srgbClr val="0070c0"/>
                </a:solidFill>
              </a:rPr>
              <a:t> </a:t>
            </a:r>
            <a:r xmlns:a="http://schemas.openxmlformats.org/drawingml/2006/main">
              <a:rPr altLang="ko-KR" lang="yo" sz="3600">
                <a:solidFill>
                  <a:srgbClr val="0070c0"/>
                </a:solidFill>
              </a:rPr>
              <a:t>ni..</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altLang="ko-KR" lang="yo" sz="3600">
                <a:solidFill>
                  <a:schemeClr val="tx1">
                    <a:lumMod val="65000"/>
                    <a:lumOff val="35000"/>
                  </a:schemeClr>
                </a:solidFill>
              </a:rPr>
              <a:t>Jésù ni ẹni tí inú rẹ̀ dùn sí àwọn tó ń ṣègbọràn sí Ọ̀rọ̀ náà.</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yo" sz="4000">
                <a:solidFill>
                  <a:srgbClr val="ff0000"/>
                </a:solidFill>
              </a:rPr>
              <a:t>Oni adanwo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7721" y="9351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yo" sz="3200">
                <a:solidFill>
                  <a:schemeClr val="tx1">
                    <a:lumMod val="65000"/>
                    <a:lumOff val="35000"/>
                  </a:schemeClr>
                </a:solidFill>
              </a:rPr>
              <a:t>Nigbawo ni ile ti a kọ sori iyanrin ṣubu?</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yo" sz="2800">
                <a:solidFill>
                  <a:schemeClr val="tx1">
                    <a:lumMod val="65000"/>
                    <a:lumOff val="35000"/>
                  </a:schemeClr>
                </a:solidFill>
              </a:rPr>
              <a:t>① </a:t>
            </a:r>
            <a:r xmlns:a="http://schemas.openxmlformats.org/drawingml/2006/main">
              <a:rPr altLang="ko-KR" lang="yo" sz="2800">
                <a:solidFill>
                  <a:schemeClr val="tx1">
                    <a:lumMod val="65000"/>
                    <a:lumOff val="35000"/>
                  </a:schemeClr>
                </a:solidFill>
              </a:rPr>
              <a:t>Ni kete ti a ti kọ ile naa,</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yo" sz="2800">
                <a:solidFill>
                  <a:schemeClr val="tx1">
                    <a:lumMod val="65000"/>
                    <a:lumOff val="35000"/>
                  </a:schemeClr>
                </a:solidFill>
              </a:rPr>
              <a:t>② </a:t>
            </a:r>
            <a:r xmlns:a="http://schemas.openxmlformats.org/drawingml/2006/main">
              <a:rPr altLang="ko-KR" lang="yo" sz="2800">
                <a:solidFill>
                  <a:schemeClr val="tx1">
                    <a:lumMod val="65000"/>
                    <a:lumOff val="35000"/>
                  </a:schemeClr>
                </a:solidFill>
              </a:rPr>
              <a:t>Nigbati orun ba ntan,</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yo" sz="2800">
                <a:solidFill>
                  <a:schemeClr val="tx1">
                    <a:lumMod val="65000"/>
                    <a:lumOff val="35000"/>
                  </a:schemeClr>
                </a:solidFill>
              </a:rPr>
              <a:t>③ </a:t>
            </a:r>
            <a:r xmlns:a="http://schemas.openxmlformats.org/drawingml/2006/main">
              <a:rPr altLang="ko-KR" lang="yo" sz="2800">
                <a:solidFill>
                  <a:schemeClr val="tx1">
                    <a:lumMod val="65000"/>
                    <a:lumOff val="35000"/>
                  </a:schemeClr>
                </a:solidFill>
              </a:rPr>
              <a:t>Nigbati ọpọlọpọ eniyan wa sinu ile,</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yo" sz="2800">
                <a:solidFill>
                  <a:schemeClr val="tx1">
                    <a:lumMod val="65000"/>
                    <a:lumOff val="35000"/>
                  </a:schemeClr>
                </a:solidFill>
              </a:rPr>
              <a:t>④ </a:t>
            </a:r>
            <a:r xmlns:a="http://schemas.openxmlformats.org/drawingml/2006/main">
              <a:rPr altLang="ko-KR" lang="yo" sz="2800">
                <a:solidFill>
                  <a:schemeClr val="tx1">
                    <a:lumMod val="65000"/>
                    <a:lumOff val="35000"/>
                  </a:schemeClr>
                </a:solidFill>
              </a:rPr>
              <a:t>Nígbà tí òjò rọ̀, tí ó sì kún,</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yo" sz="2800">
                <a:solidFill>
                  <a:srgbClr val="ff0000"/>
                </a:solidFill>
              </a:rPr>
              <a:t>④ </a:t>
            </a:r>
            <a:r xmlns:a="http://schemas.openxmlformats.org/drawingml/2006/main">
              <a:rPr altLang="ko-KR" lang="yo" sz="2800">
                <a:solidFill>
                  <a:srgbClr val="ff0000"/>
                </a:solidFill>
              </a:rPr>
              <a:t>Nígbà tí òjò rọ̀, tí ó sì kún,</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7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200835"/>
            <a:ext cx="4053592" cy="692610"/>
          </a:xfrm>
          <a:prstGeom prst="rect">
            <a:avLst/>
          </a:prstGeom>
          <a:noFill/>
        </p:spPr>
        <p:txBody>
          <a:bodyPr wrap="square">
            <a:spAutoFit/>
          </a:bodyPr>
          <a:lstStyle/>
          <a:p>
            <a:pPr xmlns:a="http://schemas.openxmlformats.org/drawingml/2006/main" algn="ctr">
              <a:defRPr/>
            </a:pPr>
            <a:r xmlns:a="http://schemas.openxmlformats.org/drawingml/2006/main">
              <a:rPr altLang="ko-KR" lang="yo" sz="4000">
                <a:solidFill>
                  <a:srgbClr val="ff0000"/>
                </a:solidFill>
              </a:rPr>
              <a:t>Oro Oni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82696"/>
            <a:ext cx="983695" cy="648072"/>
          </a:xfrm>
          <a:prstGeom prst="rect">
            <a:avLst/>
          </a:prstGeom>
          <a:noFill/>
        </p:spPr>
      </p:pic>
      <p:sp>
        <p:nvSpPr>
          <p:cNvPr id="23" name="TextBox 22"/>
          <p:cNvSpPr txBox="1"/>
          <p:nvPr/>
        </p:nvSpPr>
        <p:spPr>
          <a:xfrm>
            <a:off x="467543" y="1700808"/>
            <a:ext cx="8208912" cy="2288262"/>
          </a:xfrm>
          <a:prstGeom prst="rect">
            <a:avLst/>
          </a:prstGeom>
          <a:noFill/>
        </p:spPr>
        <p:txBody>
          <a:bodyPr wrap="square">
            <a:spAutoFit/>
          </a:bodyPr>
          <a:lstStyle/>
          <a:p>
            <a:pPr xmlns:a="http://schemas.openxmlformats.org/drawingml/2006/main" lvl="0">
              <a:defRPr/>
            </a:pPr>
            <a:r xmlns:a="http://schemas.openxmlformats.org/drawingml/2006/main">
              <a:rPr altLang="ko-KR" lang="yo" sz="3600"/>
              <a:t>“Nítorí náà, gbogbo ẹni tí ó bá gbọ́ ọ̀rọ̀ tèmi wọ̀nyí, tí ó sì fi wọ́n sílò dà bí ọlọ́gbọ́n ọkùnrin kan tí ó kọ́ ilé rẹ̀ sórí àpáta.</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yo" sz="2800">
                <a:solidFill>
                  <a:schemeClr val="tx1">
                    <a:lumMod val="65000"/>
                    <a:lumOff val="35000"/>
                  </a:schemeClr>
                </a:solidFill>
              </a:rPr>
              <a:t>Matteu</a:t>
            </a:r>
            <a:r xmlns:a="http://schemas.openxmlformats.org/drawingml/2006/main">
              <a:rPr altLang="en-US" lang="yo" sz="2800">
                <a:solidFill>
                  <a:schemeClr val="tx1">
                    <a:lumMod val="65000"/>
                    <a:lumOff val="35000"/>
                  </a:schemeClr>
                </a:solidFill>
              </a:rPr>
              <a:t> </a:t>
            </a:r>
            <a:r xmlns:a="http://schemas.openxmlformats.org/drawingml/2006/main">
              <a:rPr altLang="ko-KR" lang="yo" sz="2800">
                <a:solidFill>
                  <a:schemeClr val="tx1">
                    <a:lumMod val="65000"/>
                    <a:lumOff val="35000"/>
                  </a:schemeClr>
                </a:solidFill>
              </a:rPr>
              <a:t>7:</a:t>
            </a:r>
            <a:r xmlns:a="http://schemas.openxmlformats.org/drawingml/2006/main">
              <a:rPr altLang="en-US" lang="yo" sz="2800">
                <a:solidFill>
                  <a:schemeClr val="tx1">
                    <a:lumMod val="65000"/>
                    <a:lumOff val="35000"/>
                  </a:schemeClr>
                </a:solidFill>
              </a:rPr>
              <a:t> </a:t>
            </a:r>
            <a:r xmlns:a="http://schemas.openxmlformats.org/drawingml/2006/main">
              <a:rPr altLang="ko-KR" lang="yo" sz="2800">
                <a:solidFill>
                  <a:schemeClr val="tx1">
                    <a:lumMod val="65000"/>
                    <a:lumOff val="35000"/>
                  </a:schemeClr>
                </a:solidFill>
              </a:rPr>
              <a:t>24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yo" altLang="ko-KR" b="1">
                <a:solidFill>
                  <a:schemeClr val="tx1">
                    <a:lumMod val="50000"/>
                    <a:lumOff val="50000"/>
                  </a:schemeClr>
                </a:solidFill>
              </a:rPr>
              <a:t>No. 79 Ọrọ Ọlọrun</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yo" altLang="ko-KR" sz="4400"/>
              <a:t>Awon wundia Ologbon marun</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779912" y="1959038"/>
            <a:ext cx="5364088" cy="385710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yo" sz="4000">
                <a:solidFill>
                  <a:srgbClr val="ff0000"/>
                </a:solidFill>
              </a:rPr>
              <a:t>Oro Oni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64827" y="5854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6052" y="23843"/>
            <a:ext cx="983695" cy="648072"/>
          </a:xfrm>
          <a:prstGeom prst="rect">
            <a:avLst/>
          </a:prstGeom>
          <a:noFill/>
        </p:spPr>
      </p:pic>
      <p:sp>
        <p:nvSpPr>
          <p:cNvPr id="23" name="TextBox 22"/>
          <p:cNvSpPr txBox="1"/>
          <p:nvPr/>
        </p:nvSpPr>
        <p:spPr>
          <a:xfrm>
            <a:off x="452238" y="2564904"/>
            <a:ext cx="8208912" cy="1186041"/>
          </a:xfrm>
          <a:prstGeom prst="rect">
            <a:avLst/>
          </a:prstGeom>
          <a:noFill/>
        </p:spPr>
        <p:txBody>
          <a:bodyPr wrap="square">
            <a:spAutoFit/>
          </a:bodyPr>
          <a:lstStyle/>
          <a:p>
            <a:pPr xmlns:a="http://schemas.openxmlformats.org/drawingml/2006/main" lvl="0">
              <a:defRPr/>
            </a:pPr>
            <a:r xmlns:a="http://schemas.openxmlformats.org/drawingml/2006/main">
              <a:rPr altLang="ko-KR" lang="yo" sz="3600"/>
              <a:t>“Nítorí náà, ẹ máa ṣọ́nà, nítorí ẹ kò mọ ọjọ́ náà tàbí wákàtí náà.”</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yo" sz="2800">
                <a:solidFill>
                  <a:schemeClr val="tx1">
                    <a:lumMod val="65000"/>
                    <a:lumOff val="35000"/>
                  </a:schemeClr>
                </a:solidFill>
              </a:rPr>
              <a:t>Matteu</a:t>
            </a:r>
            <a:r xmlns:a="http://schemas.openxmlformats.org/drawingml/2006/main">
              <a:rPr altLang="en-US" lang="yo" sz="2800">
                <a:solidFill>
                  <a:schemeClr val="tx1">
                    <a:lumMod val="65000"/>
                    <a:lumOff val="35000"/>
                  </a:schemeClr>
                </a:solidFill>
              </a:rPr>
              <a:t> </a:t>
            </a:r>
            <a:r xmlns:a="http://schemas.openxmlformats.org/drawingml/2006/main">
              <a:rPr altLang="ko-KR" lang="yo" sz="2800">
                <a:solidFill>
                  <a:schemeClr val="tx1">
                    <a:lumMod val="65000"/>
                    <a:lumOff val="35000"/>
                  </a:schemeClr>
                </a:solidFill>
              </a:rPr>
              <a:t>25:</a:t>
            </a:r>
            <a:r xmlns:a="http://schemas.openxmlformats.org/drawingml/2006/main">
              <a:rPr altLang="en-US" lang="yo" sz="2800">
                <a:solidFill>
                  <a:schemeClr val="tx1">
                    <a:lumMod val="65000"/>
                    <a:lumOff val="35000"/>
                  </a:schemeClr>
                </a:solidFill>
              </a:rPr>
              <a:t> </a:t>
            </a:r>
            <a:r xmlns:a="http://schemas.openxmlformats.org/drawingml/2006/main">
              <a:rPr altLang="ko-KR" lang="yo" sz="2800">
                <a:solidFill>
                  <a:schemeClr val="tx1">
                    <a:lumMod val="65000"/>
                    <a:lumOff val="35000"/>
                  </a:schemeClr>
                </a:solidFill>
              </a:rPr>
              <a:t>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yo" sz="4000">
                <a:solidFill>
                  <a:srgbClr val="ff0000"/>
                </a:solidFill>
              </a:rPr>
              <a:t>Eko Oni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55942"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23843"/>
            <a:ext cx="983695" cy="648072"/>
          </a:xfrm>
          <a:prstGeom prst="rect">
            <a:avLst/>
          </a:prstGeom>
          <a:noFill/>
        </p:spPr>
      </p:pic>
      <p:sp>
        <p:nvSpPr>
          <p:cNvPr id="17" name="TextBox 16"/>
          <p:cNvSpPr txBox="1"/>
          <p:nvPr/>
        </p:nvSpPr>
        <p:spPr>
          <a:xfrm>
            <a:off x="380230" y="1124744"/>
            <a:ext cx="8352928" cy="3502501"/>
          </a:xfrm>
          <a:prstGeom prst="rect">
            <a:avLst/>
          </a:prstGeom>
          <a:noFill/>
        </p:spPr>
        <p:txBody>
          <a:bodyPr wrap="square">
            <a:spAutoFit/>
          </a:bodyPr>
          <a:lstStyle/>
          <a:p>
            <a:pPr xmlns:a="http://schemas.openxmlformats.org/drawingml/2006/main" algn="ctr">
              <a:defRPr/>
            </a:pPr>
            <a:r xmlns:a="http://schemas.openxmlformats.org/drawingml/2006/main">
              <a:rPr altLang="ko-KR" lang="yo" sz="3200">
                <a:solidFill>
                  <a:schemeClr val="tx1">
                    <a:lumMod val="65000"/>
                    <a:lumOff val="35000"/>
                  </a:schemeClr>
                </a:solidFill>
              </a:rPr>
              <a:t>A dẹṣẹ pupọ ninu aye wa.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yo" sz="3200">
                <a:solidFill>
                  <a:schemeClr val="tx1">
                    <a:lumMod val="65000"/>
                    <a:lumOff val="35000"/>
                  </a:schemeClr>
                </a:solidFill>
              </a:rPr>
              <a:t>Torí náà, a jẹ̀bi ẹ̀ṣẹ̀ tá a ṣẹ̀ sí Ọlọ́run.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yo" sz="3200">
                <a:solidFill>
                  <a:schemeClr val="tx1">
                    <a:lumMod val="65000"/>
                    <a:lumOff val="35000"/>
                  </a:schemeClr>
                </a:solidFill>
              </a:rPr>
              <a:t>Ṣugbọn Ọlọrun nigbagbogbo dariji wa fun awọn ẹṣẹ wa.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yo" sz="3200">
                <a:solidFill>
                  <a:schemeClr val="tx1">
                    <a:lumMod val="65000"/>
                    <a:lumOff val="35000"/>
                  </a:schemeClr>
                </a:solidFill>
              </a:rPr>
              <a:t>Nitori Jesu ti gba gbogbo ese wa.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yo" sz="3200">
                <a:solidFill>
                  <a:schemeClr val="tx1">
                    <a:lumMod val="65000"/>
                    <a:lumOff val="35000"/>
                  </a:schemeClr>
                </a:solidFill>
              </a:rPr>
              <a:t>O ni lati gbagbọ eyi ki o lọ sọdọ Ọlọrun pẹlu ọpẹ ati ayọ.</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473005"/>
            <a:ext cx="9053611" cy="1373565"/>
          </a:xfrm>
          <a:prstGeom prst="rect">
            <a:avLst/>
          </a:prstGeom>
          <a:noFill/>
        </p:spPr>
        <p:txBody>
          <a:bodyPr wrap="square">
            <a:spAutoFit/>
          </a:bodyPr>
          <a:lstStyle/>
          <a:p>
            <a:pPr xmlns:a="http://schemas.openxmlformats.org/drawingml/2006/main" lvl="0">
              <a:defRPr/>
            </a:pPr>
            <a:r xmlns:a="http://schemas.openxmlformats.org/drawingml/2006/main">
              <a:rPr lang="yo" altLang="ko-KR" sz="2800">
                <a:solidFill>
                  <a:schemeClr val="tx1">
                    <a:lumMod val="65000"/>
                    <a:lumOff val="35000"/>
                  </a:schemeClr>
                </a:solidFill>
              </a:rPr>
              <a:t>Wundia mẹ́wàá wà tí wọ́n ń múra àsè ìgbéyàwó náà sílẹ̀. Àwọn ọlọ́gbọ́n ọmọbìnrin márùn-ún náà pèsè fìtílà pẹ̀lú òróró tí ó tó, ṣùgbọ́n àwọn márùn-ún yòókù kò ṣe.</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1"/>
            <a:ext cx="9144000" cy="547300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805264"/>
            <a:ext cx="9134632" cy="1077218"/>
          </a:xfrm>
          <a:prstGeom prst="rect">
            <a:avLst/>
          </a:prstGeom>
          <a:noFill/>
        </p:spPr>
        <p:txBody>
          <a:bodyPr wrap="square">
            <a:spAutoFit/>
          </a:bodyPr>
          <a:lstStyle/>
          <a:p>
            <a:pPr xmlns:a="http://schemas.openxmlformats.org/drawingml/2006/main" lvl="0">
              <a:defRPr/>
            </a:pPr>
            <a:r xmlns:a="http://schemas.openxmlformats.org/drawingml/2006/main">
              <a:rPr lang="yo" altLang="ko-KR" sz="3200">
                <a:solidFill>
                  <a:schemeClr val="tx1">
                    <a:lumMod val="65000"/>
                    <a:lumOff val="35000"/>
                  </a:schemeClr>
                </a:solidFill>
              </a:rPr>
              <a:t>Ní alẹ́, nígbà tí ọkọ ìyàwó ti pẹ́, àwọn wúńdíá mẹ́wàá náà sùn.</a:t>
            </a:r>
            <a:endParaRPr xmlns:a="http://schemas.openxmlformats.org/drawingml/2006/main" lang="ko-KR" altLang="en-US" sz="3200">
              <a:solidFill>
                <a:schemeClr val="tx1">
                  <a:lumMod val="65000"/>
                  <a:lumOff val="35000"/>
                </a:schemeClr>
              </a:solidFill>
            </a:endParaRPr>
          </a:p>
        </p:txBody>
      </p:sp>
      <p:pic>
        <p:nvPicPr>
          <p:cNvPr id="8" name="그림 7"/>
          <p:cNvPicPr>
            <a:picLocks noChangeAspect="1"/>
          </p:cNvPicPr>
          <p:nvPr/>
        </p:nvPicPr>
        <p:blipFill rotWithShape="1">
          <a:blip r:embed="rId2"/>
          <a:stretch>
            <a:fillRect/>
          </a:stretch>
        </p:blipFill>
        <p:spPr>
          <a:xfrm>
            <a:off x="9367" y="-99392"/>
            <a:ext cx="9134633" cy="58326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4010" y="5373216"/>
            <a:ext cx="9049318" cy="1368578"/>
          </a:xfrm>
          <a:prstGeom prst="rect">
            <a:avLst/>
          </a:prstGeom>
          <a:noFill/>
        </p:spPr>
        <p:txBody>
          <a:bodyPr wrap="square">
            <a:spAutoFit/>
          </a:bodyPr>
          <a:lstStyle/>
          <a:p>
            <a:pPr xmlns:a="http://schemas.openxmlformats.org/drawingml/2006/main" lvl="0">
              <a:defRPr/>
            </a:pPr>
            <a:r xmlns:a="http://schemas.openxmlformats.org/drawingml/2006/main">
              <a:rPr lang="yo" altLang="ko-KR" sz="2800">
                <a:solidFill>
                  <a:schemeClr val="tx1">
                    <a:lumMod val="65000"/>
                    <a:lumOff val="35000"/>
                  </a:schemeClr>
                </a:solidFill>
              </a:rPr>
              <a:t>"Ọkọ iyawo wa nibi!" Awọn wundia dide ni iyara. Ati awọn imọlẹ ti awọn wundia marun ti ko pese to ororo si jade.</a:t>
            </a:r>
            <a:endParaRPr xmlns:a="http://schemas.openxmlformats.org/drawingml/2006/main" lang="ko-KR" altLang="en-US" sz="2800">
              <a:solidFill>
                <a:schemeClr val="tx1">
                  <a:lumMod val="65000"/>
                  <a:lumOff val="35000"/>
                </a:schemeClr>
              </a:solidFill>
            </a:endParaRPr>
          </a:p>
        </p:txBody>
      </p:sp>
      <p:pic>
        <p:nvPicPr>
          <p:cNvPr id="7" name="그림 6"/>
          <p:cNvPicPr>
            <a:picLocks noChangeAspect="1"/>
          </p:cNvPicPr>
          <p:nvPr/>
        </p:nvPicPr>
        <p:blipFill rotWithShape="1">
          <a:blip r:embed="rId2"/>
          <a:stretch>
            <a:fillRect/>
          </a:stretch>
        </p:blipFill>
        <p:spPr>
          <a:xfrm>
            <a:off x="2065412" y="260648"/>
            <a:ext cx="5013176" cy="50131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049318" cy="954107"/>
          </a:xfrm>
          <a:prstGeom prst="rect">
            <a:avLst/>
          </a:prstGeom>
          <a:noFill/>
        </p:spPr>
        <p:txBody>
          <a:bodyPr wrap="square">
            <a:spAutoFit/>
          </a:bodyPr>
          <a:lstStyle/>
          <a:p>
            <a:pPr xmlns:a="http://schemas.openxmlformats.org/drawingml/2006/main" lvl="0">
              <a:defRPr/>
            </a:pPr>
            <a:r xmlns:a="http://schemas.openxmlformats.org/drawingml/2006/main">
              <a:rPr lang="yo" altLang="ko-KR" sz="2800">
                <a:solidFill>
                  <a:schemeClr val="tx1">
                    <a:lumMod val="65000"/>
                    <a:lumOff val="35000"/>
                  </a:schemeClr>
                </a:solidFill>
              </a:rPr>
              <a:t>“Fún wa ní òróró díẹ̀.” “Bí a bá fún ọ ní òróró wa, òróró lè tán àwa náà. Lọ gba epo kan."</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0" y="0"/>
            <a:ext cx="9162999"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974" y="5445224"/>
            <a:ext cx="9134646" cy="1372770"/>
          </a:xfrm>
          <a:prstGeom prst="rect">
            <a:avLst/>
          </a:prstGeom>
          <a:noFill/>
        </p:spPr>
        <p:txBody>
          <a:bodyPr wrap="square">
            <a:spAutoFit/>
          </a:bodyPr>
          <a:lstStyle/>
          <a:p>
            <a:pPr xmlns:a="http://schemas.openxmlformats.org/drawingml/2006/main" lvl="0">
              <a:defRPr/>
            </a:pPr>
            <a:r xmlns:a="http://schemas.openxmlformats.org/drawingml/2006/main">
              <a:rPr lang="yo" altLang="ko-KR" sz="2800">
                <a:solidFill>
                  <a:schemeClr val="tx1">
                    <a:lumMod val="65000"/>
                    <a:lumOff val="35000"/>
                  </a:schemeClr>
                </a:solidFill>
              </a:rPr>
              <a:t>Ṣùgbọ́n nígbà tí àwọn òmùgọ̀ ọmọbìnrin márùn-ún náà lọ ra epo, ilẹ̀kùn àsè ti pa. Lẹ́yìn-ọ̀-rẹyìn, àwọn ọmọbìnrin márùn-ún tí wọ́n jẹ́ òmùgọ̀ náà kò jẹ́ kí wọ́n wá síbi ayẹyẹ náà.</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6299" y="-1"/>
            <a:ext cx="9150300" cy="544522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3967" y="185780"/>
            <a:ext cx="4053592" cy="698140"/>
          </a:xfrm>
          <a:prstGeom prst="rect">
            <a:avLst/>
          </a:prstGeom>
          <a:noFill/>
        </p:spPr>
        <p:txBody>
          <a:bodyPr wrap="square">
            <a:spAutoFit/>
          </a:bodyPr>
          <a:lstStyle/>
          <a:p>
            <a:pPr xmlns:a="http://schemas.openxmlformats.org/drawingml/2006/main" algn="ctr">
              <a:defRPr/>
            </a:pPr>
            <a:r xmlns:a="http://schemas.openxmlformats.org/drawingml/2006/main">
              <a:rPr altLang="ko-KR" lang="yo" sz="4000">
                <a:solidFill>
                  <a:srgbClr val="ff0000"/>
                </a:solidFill>
              </a:rPr>
              <a:t>Eko Oni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2456" y="446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74734"/>
            <a:ext cx="983695" cy="648072"/>
          </a:xfrm>
          <a:prstGeom prst="rect">
            <a:avLst/>
          </a:prstGeom>
          <a:noFill/>
        </p:spPr>
      </p:pic>
      <p:sp>
        <p:nvSpPr>
          <p:cNvPr id="17" name="TextBox 16"/>
          <p:cNvSpPr txBox="1"/>
          <p:nvPr/>
        </p:nvSpPr>
        <p:spPr>
          <a:xfrm>
            <a:off x="380230" y="1124744"/>
            <a:ext cx="8352928" cy="3931126"/>
          </a:xfrm>
          <a:prstGeom prst="rect">
            <a:avLst/>
          </a:prstGeom>
          <a:noFill/>
        </p:spPr>
        <p:txBody>
          <a:bodyPr wrap="square">
            <a:spAutoFit/>
          </a:bodyPr>
          <a:lstStyle/>
          <a:p>
            <a:pPr xmlns:a="http://schemas.openxmlformats.org/drawingml/2006/main" algn="ctr">
              <a:defRPr/>
            </a:pPr>
            <a:r xmlns:a="http://schemas.openxmlformats.org/drawingml/2006/main">
              <a:rPr altLang="ko-KR" lang="yo" sz="3600">
                <a:solidFill>
                  <a:schemeClr val="tx1">
                    <a:lumMod val="65000"/>
                    <a:lumOff val="35000"/>
                  </a:schemeClr>
                </a:solidFill>
              </a:rPr>
              <a:t>Eyi jẹ itan ti Jesu sọ fun wa bi a ṣe le duro de ọjọ ti yoo pada wa.</a:t>
            </a:r>
            <a:r xmlns:a="http://schemas.openxmlformats.org/drawingml/2006/main">
              <a:rPr altLang="en-US" lang="yo" sz="3600">
                <a:solidFill>
                  <a:schemeClr val="tx1">
                    <a:lumMod val="65000"/>
                    <a:lumOff val="35000"/>
                  </a:schemeClr>
                </a:solidFill>
              </a:rPr>
              <a:t> </a:t>
            </a:r>
            <a:r xmlns:a="http://schemas.openxmlformats.org/drawingml/2006/main">
              <a:rPr altLang="ko-KR" lang="yo" sz="3600">
                <a:solidFill>
                  <a:schemeClr val="tx1">
                    <a:lumMod val="65000"/>
                    <a:lumOff val="35000"/>
                  </a:schemeClr>
                </a:solidFill>
              </a:rPr>
              <a:t>Ko si eni ti o mọ</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yo" sz="3600">
                <a:solidFill>
                  <a:schemeClr val="tx1">
                    <a:lumMod val="65000"/>
                    <a:lumOff val="35000"/>
                  </a:schemeClr>
                </a:solidFill>
              </a:rPr>
              <a:t>nigbati Jesu yoo tun wa.</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yo" sz="3600">
                <a:solidFill>
                  <a:schemeClr val="tx1">
                    <a:lumMod val="65000"/>
                    <a:lumOff val="35000"/>
                  </a:schemeClr>
                </a:solidFill>
              </a:rPr>
              <a:t>Ṣùgbọ́n gẹ́gẹ́ bí wúńdíá ọlọ́gbọ́n márùn-ún náà, a gbọ́dọ̀ jí nígbà gbogbo kí a sì dúró de Jésù pẹ̀lú ọkàn-àyà tí ó múra sílẹ̀.</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8021" y="268342"/>
            <a:ext cx="4053592" cy="567953"/>
          </a:xfrm>
          <a:prstGeom prst="rect">
            <a:avLst/>
          </a:prstGeom>
          <a:noFill/>
        </p:spPr>
        <p:txBody>
          <a:bodyPr wrap="square">
            <a:spAutoFit/>
          </a:bodyPr>
          <a:lstStyle/>
          <a:p>
            <a:pPr xmlns:a="http://schemas.openxmlformats.org/drawingml/2006/main" algn="ctr">
              <a:defRPr/>
            </a:pPr>
            <a:r xmlns:a="http://schemas.openxmlformats.org/drawingml/2006/main">
              <a:rPr altLang="ko-KR" lang="yo" sz="3200"/>
              <a:t>Ta ni Jesu?</a:t>
            </a:r>
            <a:r xmlns:a="http://schemas.openxmlformats.org/drawingml/2006/main">
              <a:rPr altLang="en-US" lang="yo"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42418"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101276" y="84259"/>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yo" sz="3600">
                <a:solidFill>
                  <a:srgbClr val="0070c0"/>
                </a:solidFill>
              </a:rPr>
              <a:t>Jesu..</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altLang="ko-KR" lang="yo" sz="3600">
                <a:solidFill>
                  <a:schemeClr val="tx1">
                    <a:lumMod val="65000"/>
                    <a:lumOff val="35000"/>
                  </a:schemeClr>
                </a:solidFill>
              </a:rPr>
              <a:t>Jésù ṣèlérí pé òun yóò tún padà wá sí ilẹ̀ yìí nígbà tí ẹnikẹ́ni kò bá mọ̀.</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yo" sz="4000">
                <a:solidFill>
                  <a:srgbClr val="ff0000"/>
                </a:solidFill>
              </a:rPr>
              <a:t>Oni adanwo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8062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90211"/>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yo" sz="3200">
                <a:solidFill>
                  <a:schemeClr val="tx1">
                    <a:lumMod val="65000"/>
                    <a:lumOff val="35000"/>
                  </a:schemeClr>
                </a:solidFill>
              </a:rPr>
              <a:t>Kí ni àwọn wúńdíá márùn-ún òmùgọ̀ náà kò múra sílẹ̀?</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15972" y="2761764"/>
            <a:ext cx="8424936" cy="512931"/>
          </a:xfrm>
          <a:prstGeom prst="rect">
            <a:avLst/>
          </a:prstGeom>
          <a:noFill/>
        </p:spPr>
        <p:txBody>
          <a:bodyPr wrap="square">
            <a:spAutoFit/>
          </a:bodyPr>
          <a:lstStyle/>
          <a:p>
            <a:pPr xmlns:a="http://schemas.openxmlformats.org/drawingml/2006/main" lvl="0">
              <a:defRPr/>
            </a:pPr>
            <a:r xmlns:a="http://schemas.openxmlformats.org/drawingml/2006/main">
              <a:rPr altLang="en-US" lang="yo" sz="2800">
                <a:solidFill>
                  <a:schemeClr val="tx1">
                    <a:lumMod val="65000"/>
                    <a:lumOff val="35000"/>
                  </a:schemeClr>
                </a:solidFill>
              </a:rPr>
              <a:t>① </a:t>
            </a:r>
            <a:r xmlns:a="http://schemas.openxmlformats.org/drawingml/2006/main">
              <a:rPr altLang="ko-KR" lang="yo" sz="2800">
                <a:solidFill>
                  <a:schemeClr val="tx1">
                    <a:lumMod val="65000"/>
                    <a:lumOff val="35000"/>
                  </a:schemeClr>
                </a:solidFill>
              </a:rPr>
              <a:t>epo</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yo" sz="2800">
                <a:solidFill>
                  <a:schemeClr val="tx1">
                    <a:lumMod val="65000"/>
                    <a:lumOff val="35000"/>
                  </a:schemeClr>
                </a:solidFill>
              </a:rPr>
              <a:t>② </a:t>
            </a:r>
            <a:r xmlns:a="http://schemas.openxmlformats.org/drawingml/2006/main">
              <a:rPr altLang="ko-KR" lang="yo" sz="2800">
                <a:solidFill>
                  <a:schemeClr val="tx1">
                    <a:lumMod val="65000"/>
                    <a:lumOff val="35000"/>
                  </a:schemeClr>
                </a:solidFill>
              </a:rPr>
              <a:t>omi</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yo" sz="2800">
                <a:solidFill>
                  <a:schemeClr val="tx1">
                    <a:lumMod val="65000"/>
                    <a:lumOff val="35000"/>
                  </a:schemeClr>
                </a:solidFill>
              </a:rPr>
              <a:t>③ </a:t>
            </a:r>
            <a:r xmlns:a="http://schemas.openxmlformats.org/drawingml/2006/main">
              <a:rPr altLang="ko-KR" lang="yo" sz="2800">
                <a:solidFill>
                  <a:schemeClr val="tx1">
                    <a:lumMod val="65000"/>
                    <a:lumOff val="35000"/>
                  </a:schemeClr>
                </a:solidFill>
              </a:rPr>
              <a:t>aṣọ</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yo" sz="2800">
                <a:solidFill>
                  <a:schemeClr val="tx1">
                    <a:lumMod val="65000"/>
                    <a:lumOff val="35000"/>
                  </a:schemeClr>
                </a:solidFill>
              </a:rPr>
              <a:t>④ </a:t>
            </a:r>
            <a:r xmlns:a="http://schemas.openxmlformats.org/drawingml/2006/main">
              <a:rPr altLang="ko-KR" lang="yo" sz="2800">
                <a:solidFill>
                  <a:schemeClr val="tx1">
                    <a:lumMod val="65000"/>
                    <a:lumOff val="35000"/>
                  </a:schemeClr>
                </a:solidFill>
              </a:rPr>
              <a:t>ebun</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61764"/>
            <a:ext cx="8712968" cy="512931"/>
          </a:xfrm>
          <a:prstGeom prst="rect">
            <a:avLst/>
          </a:prstGeom>
          <a:noFill/>
        </p:spPr>
        <p:txBody>
          <a:bodyPr wrap="square">
            <a:spAutoFit/>
          </a:bodyPr>
          <a:lstStyle/>
          <a:p>
            <a:pPr xmlns:a="http://schemas.openxmlformats.org/drawingml/2006/main" lvl="0">
              <a:defRPr/>
            </a:pPr>
            <a:r xmlns:a="http://schemas.openxmlformats.org/drawingml/2006/main">
              <a:rPr altLang="en-US" lang="yo" sz="2800">
                <a:solidFill>
                  <a:srgbClr val="ff0000"/>
                </a:solidFill>
              </a:rPr>
              <a:t>① </a:t>
            </a:r>
            <a:r xmlns:a="http://schemas.openxmlformats.org/drawingml/2006/main">
              <a:rPr altLang="ko-KR" lang="yo" sz="2800">
                <a:solidFill>
                  <a:srgbClr val="ff0000"/>
                </a:solidFill>
              </a:rPr>
              <a:t>epo</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8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yo" sz="4000">
                <a:solidFill>
                  <a:srgbClr val="ff0000"/>
                </a:solidFill>
              </a:rPr>
              <a:t>Oro Oni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64827" y="5854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6052" y="23843"/>
            <a:ext cx="983695" cy="648072"/>
          </a:xfrm>
          <a:prstGeom prst="rect">
            <a:avLst/>
          </a:prstGeom>
          <a:noFill/>
        </p:spPr>
      </p:pic>
      <p:sp>
        <p:nvSpPr>
          <p:cNvPr id="23" name="TextBox 22"/>
          <p:cNvSpPr txBox="1"/>
          <p:nvPr/>
        </p:nvSpPr>
        <p:spPr>
          <a:xfrm>
            <a:off x="452238" y="2564904"/>
            <a:ext cx="8208912" cy="1186041"/>
          </a:xfrm>
          <a:prstGeom prst="rect">
            <a:avLst/>
          </a:prstGeom>
          <a:noFill/>
        </p:spPr>
        <p:txBody>
          <a:bodyPr wrap="square">
            <a:spAutoFit/>
          </a:bodyPr>
          <a:lstStyle/>
          <a:p>
            <a:pPr xmlns:a="http://schemas.openxmlformats.org/drawingml/2006/main" lvl="0">
              <a:defRPr/>
            </a:pPr>
            <a:r xmlns:a="http://schemas.openxmlformats.org/drawingml/2006/main">
              <a:rPr altLang="ko-KR" lang="yo" sz="3600"/>
              <a:t>“Nítorí náà, ẹ máa ṣọ́nà, nítorí ẹ kò mọ ọjọ́ náà tàbí wákàtí náà.”</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yo" sz="2800">
                <a:solidFill>
                  <a:schemeClr val="tx1">
                    <a:lumMod val="65000"/>
                    <a:lumOff val="35000"/>
                  </a:schemeClr>
                </a:solidFill>
              </a:rPr>
              <a:t>Matteu</a:t>
            </a:r>
            <a:r xmlns:a="http://schemas.openxmlformats.org/drawingml/2006/main">
              <a:rPr altLang="en-US" lang="yo" sz="2800">
                <a:solidFill>
                  <a:schemeClr val="tx1">
                    <a:lumMod val="65000"/>
                    <a:lumOff val="35000"/>
                  </a:schemeClr>
                </a:solidFill>
              </a:rPr>
              <a:t> </a:t>
            </a:r>
            <a:r xmlns:a="http://schemas.openxmlformats.org/drawingml/2006/main">
              <a:rPr altLang="ko-KR" lang="yo" sz="2800">
                <a:solidFill>
                  <a:schemeClr val="tx1">
                    <a:lumMod val="65000"/>
                    <a:lumOff val="35000"/>
                  </a:schemeClr>
                </a:solidFill>
              </a:rPr>
              <a:t>25:</a:t>
            </a:r>
            <a:r xmlns:a="http://schemas.openxmlformats.org/drawingml/2006/main">
              <a:rPr altLang="en-US" lang="yo" sz="2800">
                <a:solidFill>
                  <a:schemeClr val="tx1">
                    <a:lumMod val="65000"/>
                    <a:lumOff val="35000"/>
                  </a:schemeClr>
                </a:solidFill>
              </a:rPr>
              <a:t> </a:t>
            </a:r>
            <a:r xmlns:a="http://schemas.openxmlformats.org/drawingml/2006/main">
              <a:rPr altLang="ko-KR" lang="yo" sz="2800">
                <a:solidFill>
                  <a:schemeClr val="tx1">
                    <a:lumMod val="65000"/>
                    <a:lumOff val="35000"/>
                  </a:schemeClr>
                </a:solidFill>
              </a:rPr>
              <a:t>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yo" altLang="ko-KR" b="1">
                <a:solidFill>
                  <a:schemeClr val="tx1">
                    <a:lumMod val="50000"/>
                    <a:lumOff val="50000"/>
                  </a:schemeClr>
                </a:solidFill>
              </a:rPr>
              <a:t>No. 80 Ọrọ Ọlọrun</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yo" altLang="ko-KR" sz="4400"/>
              <a:t>Òwe awọn Talent</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067944" y="1883482"/>
            <a:ext cx="5076360" cy="39217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199702"/>
            <a:ext cx="4053592" cy="569918"/>
          </a:xfrm>
          <a:prstGeom prst="rect">
            <a:avLst/>
          </a:prstGeom>
          <a:noFill/>
        </p:spPr>
        <p:txBody>
          <a:bodyPr wrap="square">
            <a:spAutoFit/>
          </a:bodyPr>
          <a:lstStyle/>
          <a:p>
            <a:pPr xmlns:a="http://schemas.openxmlformats.org/drawingml/2006/main" algn="ctr">
              <a:defRPr/>
            </a:pPr>
            <a:r xmlns:a="http://schemas.openxmlformats.org/drawingml/2006/main">
              <a:rPr altLang="ko-KR" lang="yo" sz="3200"/>
              <a:t>Ta ni Jesu?</a:t>
            </a:r>
            <a:r xmlns:a="http://schemas.openxmlformats.org/drawingml/2006/main">
              <a:rPr altLang="en-US" lang="yo"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922" y="8012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92156"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yo" sz="3600">
                <a:solidFill>
                  <a:srgbClr val="0070c0"/>
                </a:solidFill>
              </a:rPr>
              <a:t>Jesu</a:t>
            </a:r>
            <a:r xmlns:a="http://schemas.openxmlformats.org/drawingml/2006/main">
              <a:rPr altLang="en-US" lang="yo" sz="3600">
                <a:solidFill>
                  <a:srgbClr val="0070c0"/>
                </a:solidFill>
              </a:rPr>
              <a:t> </a:t>
            </a:r>
            <a:r xmlns:a="http://schemas.openxmlformats.org/drawingml/2006/main">
              <a:rPr altLang="ko-KR" lang="yo" sz="3600">
                <a:solidFill>
                  <a:srgbClr val="0070c0"/>
                </a:solidFill>
              </a:rPr>
              <a:t>ni..</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yo" sz="3600">
                <a:solidFill>
                  <a:schemeClr val="tx1">
                    <a:lumMod val="65000"/>
                    <a:lumOff val="35000"/>
                  </a:schemeClr>
                </a:solidFill>
              </a:rPr>
              <a:t>Jesu ni ẹniti o nigbagbogbo fẹràn ati ki o duro fun wa.</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yo" sz="4000"/>
              <a:t>Oro Oni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25885" y="78751"/>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00199"/>
            <a:ext cx="983695" cy="648072"/>
          </a:xfrm>
          <a:prstGeom prst="rect">
            <a:avLst/>
          </a:prstGeom>
          <a:noFill/>
        </p:spPr>
      </p:pic>
      <p:sp>
        <p:nvSpPr>
          <p:cNvPr id="23" name="TextBox 22"/>
          <p:cNvSpPr txBox="1"/>
          <p:nvPr/>
        </p:nvSpPr>
        <p:spPr>
          <a:xfrm>
            <a:off x="467544" y="1052736"/>
            <a:ext cx="8208912" cy="2834459"/>
          </a:xfrm>
          <a:prstGeom prst="rect">
            <a:avLst/>
          </a:prstGeom>
          <a:noFill/>
        </p:spPr>
        <p:txBody>
          <a:bodyPr wrap="square">
            <a:spAutoFit/>
          </a:bodyPr>
          <a:lstStyle/>
          <a:p>
            <a:pPr xmlns:a="http://schemas.openxmlformats.org/drawingml/2006/main" lvl="0">
              <a:defRPr/>
            </a:pPr>
            <a:r xmlns:a="http://schemas.openxmlformats.org/drawingml/2006/main">
              <a:rPr altLang="ko-KR" lang="yo" sz="3600"/>
              <a:t>Oluwa rẹ̀ si dahùn wipe, O ṣeun, iwọ ọmọ-ọdọ rere ati olõtọ!</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yo" sz="2800">
                <a:solidFill>
                  <a:schemeClr val="tx1">
                    <a:lumMod val="65000"/>
                    <a:lumOff val="35000"/>
                  </a:schemeClr>
                </a:solidFill>
              </a:rPr>
              <a:t>Matteu</a:t>
            </a:r>
            <a:r xmlns:a="http://schemas.openxmlformats.org/drawingml/2006/main">
              <a:rPr altLang="en-US" lang="yo" sz="2800">
                <a:solidFill>
                  <a:schemeClr val="tx1">
                    <a:lumMod val="65000"/>
                    <a:lumOff val="35000"/>
                  </a:schemeClr>
                </a:solidFill>
              </a:rPr>
              <a:t> </a:t>
            </a:r>
            <a:r xmlns:a="http://schemas.openxmlformats.org/drawingml/2006/main">
              <a:rPr altLang="ko-KR" lang="yo" sz="2800">
                <a:solidFill>
                  <a:schemeClr val="tx1">
                    <a:lumMod val="65000"/>
                    <a:lumOff val="35000"/>
                  </a:schemeClr>
                </a:solidFill>
              </a:rPr>
              <a:t>25:21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473005"/>
            <a:ext cx="9053611" cy="1373565"/>
          </a:xfrm>
          <a:prstGeom prst="rect">
            <a:avLst/>
          </a:prstGeom>
          <a:noFill/>
        </p:spPr>
        <p:txBody>
          <a:bodyPr wrap="square">
            <a:spAutoFit/>
          </a:bodyPr>
          <a:lstStyle/>
          <a:p>
            <a:pPr xmlns:a="http://schemas.openxmlformats.org/drawingml/2006/main" lvl="0">
              <a:defRPr/>
            </a:pPr>
            <a:r xmlns:a="http://schemas.openxmlformats.org/drawingml/2006/main">
              <a:rPr lang="yo" altLang="ko-KR" sz="2800">
                <a:solidFill>
                  <a:schemeClr val="tx1">
                    <a:lumMod val="65000"/>
                    <a:lumOff val="35000"/>
                  </a:schemeClr>
                </a:solidFill>
              </a:rPr>
              <a:t>Ènìyàn fi owó lé àwọn ìránṣẹ́ rẹ̀ lọ́wọ́ nígbà tó ń lọ sí ilẹ̀ òkèèrè. Ó fún ẹrú àkọ́kọ́ ní tálẹ́ńtì márùn-ún, méjì fún èkejì, ó sì fún èkejì ní tálẹ́ńtì kan.</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3629"/>
            <a:ext cx="9144000" cy="551360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33751" y="4683968"/>
            <a:ext cx="9134632" cy="2219752"/>
          </a:xfrm>
          <a:prstGeom prst="rect">
            <a:avLst/>
          </a:prstGeom>
          <a:noFill/>
        </p:spPr>
        <p:txBody>
          <a:bodyPr wrap="square">
            <a:spAutoFit/>
          </a:bodyPr>
          <a:lstStyle/>
          <a:p>
            <a:pPr xmlns:a="http://schemas.openxmlformats.org/drawingml/2006/main" lvl="0">
              <a:defRPr/>
            </a:pPr>
            <a:r xmlns:a="http://schemas.openxmlformats.org/drawingml/2006/main">
              <a:rPr altLang="ko-KR" lang="yo" sz="2800">
                <a:solidFill>
                  <a:schemeClr val="tx1">
                    <a:lumMod val="65000"/>
                    <a:lumOff val="35000"/>
                  </a:schemeClr>
                </a:solidFill>
              </a:rPr>
              <a:t>Ìránṣẹ́ tí ó gba tálẹ́ńtì márùn-ún àti tálẹ́ńtì méjì lọ lẹ́sẹ̀kẹsẹ̀, ó sì fi owó wọn ṣiṣẹ́, ó sì jèrè ìlọ́po méjì. Bí ó ti wù kí ó rí, ọkùnrin kan tí ó gba tálẹ́ńtì kan jáde lọ gbẹ́ ihò, ó sì fi owó ọ̀gá rẹ̀ pamọ́.</a:t>
            </a:r>
            <a:endParaRPr xmlns:a="http://schemas.openxmlformats.org/drawingml/2006/main" altLang="en-US" lang="ko-KR" sz="2800">
              <a:solidFill>
                <a:schemeClr val="tx1">
                  <a:lumMod val="65000"/>
                  <a:lumOff val="35000"/>
                </a:schemeClr>
              </a:solidFill>
            </a:endParaRPr>
          </a:p>
        </p:txBody>
      </p:sp>
      <p:pic>
        <p:nvPicPr>
          <p:cNvPr id="2" name="그림 1"/>
          <p:cNvPicPr>
            <a:picLocks noChangeAspect="1"/>
          </p:cNvPicPr>
          <p:nvPr/>
        </p:nvPicPr>
        <p:blipFill rotWithShape="1">
          <a:blip r:embed="rId2"/>
          <a:srcRect b="136" l="115" r="45" t="136"/>
          <a:stretch>
            <a:fillRect/>
          </a:stretch>
        </p:blipFill>
        <p:spPr>
          <a:xfrm>
            <a:off x="10509" y="0"/>
            <a:ext cx="9133491" cy="465313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4010" y="5373216"/>
            <a:ext cx="9049318" cy="1368578"/>
          </a:xfrm>
          <a:prstGeom prst="rect">
            <a:avLst/>
          </a:prstGeom>
          <a:noFill/>
        </p:spPr>
        <p:txBody>
          <a:bodyPr wrap="square">
            <a:spAutoFit/>
          </a:bodyPr>
          <a:lstStyle/>
          <a:p>
            <a:pPr xmlns:a="http://schemas.openxmlformats.org/drawingml/2006/main" lvl="0">
              <a:defRPr/>
            </a:pPr>
            <a:r xmlns:a="http://schemas.openxmlformats.org/drawingml/2006/main">
              <a:rPr lang="yo" altLang="ko-KR" sz="2800">
                <a:solidFill>
                  <a:schemeClr val="tx1">
                    <a:lumMod val="65000"/>
                    <a:lumOff val="35000"/>
                  </a:schemeClr>
                </a:solidFill>
              </a:rPr>
              <a:t>Nígbà tí ọ̀gá náà padà dé tí ó sì bá wọn ṣírò owó, ẹrú àkọ́kọ́ jèrè tálẹ́ńtì márùn-ún sí i, èkejì sì jèrè méjì sí i.</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16632"/>
            <a:ext cx="9144000" cy="525658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7341" y="5445224"/>
            <a:ext cx="9049318" cy="1372770"/>
          </a:xfrm>
          <a:prstGeom prst="rect">
            <a:avLst/>
          </a:prstGeom>
          <a:noFill/>
        </p:spPr>
        <p:txBody>
          <a:bodyPr wrap="square">
            <a:spAutoFit/>
          </a:bodyPr>
          <a:lstStyle/>
          <a:p>
            <a:pPr xmlns:a="http://schemas.openxmlformats.org/drawingml/2006/main" lvl="0">
              <a:defRPr/>
            </a:pPr>
            <a:r xmlns:a="http://schemas.openxmlformats.org/drawingml/2006/main">
              <a:rPr lang="yo" altLang="ko-KR" sz="2800">
                <a:solidFill>
                  <a:schemeClr val="tx1">
                    <a:lumMod val="65000"/>
                    <a:lumOff val="35000"/>
                  </a:schemeClr>
                </a:solidFill>
              </a:rPr>
              <a:t>Ṣugbọn, iranṣẹ ti o gba talenti kan ko jere eyikeyi. “Oluwa, talenti kan ni o fun mi. Lẹhinna bawo ni MO ṣe le ni owo diẹ sii?”</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263" y="5042117"/>
            <a:ext cx="9134646" cy="1794928"/>
          </a:xfrm>
          <a:prstGeom prst="rect">
            <a:avLst/>
          </a:prstGeom>
          <a:noFill/>
        </p:spPr>
        <p:txBody>
          <a:bodyPr wrap="square">
            <a:spAutoFit/>
          </a:bodyPr>
          <a:lstStyle/>
          <a:p>
            <a:pPr xmlns:a="http://schemas.openxmlformats.org/drawingml/2006/main" lvl="0">
              <a:defRPr/>
            </a:pPr>
            <a:r xmlns:a="http://schemas.openxmlformats.org/drawingml/2006/main">
              <a:rPr lang="yo" altLang="ko-KR" sz="2800">
                <a:solidFill>
                  <a:schemeClr val="tx1">
                    <a:lumMod val="65000"/>
                    <a:lumOff val="35000"/>
                  </a:schemeClr>
                </a:solidFill>
              </a:rPr>
              <a:t>Olori re binu. “O yẹ ki o ti fi owo mi si idogo pẹlu awọn oṣiṣẹ banki, Emi yoo ti gba pada pẹlu iwulo. Ìwọ ọmọ-ọ̀dọ̀ aláìníláárí, jáde kúrò ní ilé mi!”</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912999" y="1"/>
            <a:ext cx="5364596" cy="486916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yo" sz="4000">
                <a:solidFill>
                  <a:srgbClr val="ff0000"/>
                </a:solidFill>
              </a:rPr>
              <a:t>Eko Oni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2456" y="8269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12603"/>
            <a:ext cx="983695" cy="648072"/>
          </a:xfrm>
          <a:prstGeom prst="rect">
            <a:avLst/>
          </a:prstGeom>
          <a:noFill/>
        </p:spPr>
      </p:pic>
      <p:sp>
        <p:nvSpPr>
          <p:cNvPr id="17" name="TextBox 16"/>
          <p:cNvSpPr txBox="1"/>
          <p:nvPr/>
        </p:nvSpPr>
        <p:spPr>
          <a:xfrm>
            <a:off x="380230" y="908720"/>
            <a:ext cx="8352928" cy="4480525"/>
          </a:xfrm>
          <a:prstGeom prst="rect">
            <a:avLst/>
          </a:prstGeom>
          <a:noFill/>
        </p:spPr>
        <p:txBody>
          <a:bodyPr wrap="square">
            <a:spAutoFit/>
          </a:bodyPr>
          <a:lstStyle/>
          <a:p>
            <a:pPr xmlns:a="http://schemas.openxmlformats.org/drawingml/2006/main" algn="ctr">
              <a:defRPr/>
            </a:pPr>
            <a:r xmlns:a="http://schemas.openxmlformats.org/drawingml/2006/main">
              <a:rPr altLang="ko-KR" lang="yo" sz="3200">
                <a:solidFill>
                  <a:schemeClr val="tx1">
                    <a:lumMod val="65000"/>
                    <a:lumOff val="35000"/>
                  </a:schemeClr>
                </a:solidFill>
              </a:rPr>
              <a:t>Jésù ń kìlọ̀ fún wa pé ká má ṣe ọ̀lẹ nípasẹ̀ àkàwé àwọn tálẹ́ńtì.</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yo" sz="3200">
                <a:solidFill>
                  <a:schemeClr val="tx1">
                    <a:lumMod val="65000"/>
                    <a:lumOff val="35000"/>
                  </a:schemeClr>
                </a:solidFill>
              </a:rPr>
              <a:t>Ohun kan wa ti o ṣe pataki ju iye ti a ti gba lọ.</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yo" sz="3200">
                <a:solidFill>
                  <a:schemeClr val="tx1">
                    <a:lumMod val="65000"/>
                    <a:lumOff val="35000"/>
                  </a:schemeClr>
                </a:solidFill>
              </a:rPr>
              <a:t>Ohun ti o ṣe pataki julọ ni lati gbe igbesi aye fun ogo Ọlọrun nipa lilo ohun ti o ni pẹlu otitọ.</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yo" sz="3200">
                <a:solidFill>
                  <a:schemeClr val="tx1">
                    <a:lumMod val="65000"/>
                    <a:lumOff val="35000"/>
                  </a:schemeClr>
                </a:solidFill>
              </a:rPr>
              <a:t>O yẹ ki gbogbo wa gbe iru igbesi aye yẹn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yo" sz="3200">
                <a:solidFill>
                  <a:schemeClr val="tx1">
                    <a:lumMod val="65000"/>
                    <a:lumOff val="35000"/>
                  </a:schemeClr>
                </a:solidFill>
              </a:rPr>
              <a:t>lati yin Jesu.</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4" y="116534"/>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yo" sz="3200"/>
              <a:t>Ta ni Jesu?</a:t>
            </a:r>
            <a:r xmlns:a="http://schemas.openxmlformats.org/drawingml/2006/main">
              <a:rPr altLang="en-US" lang="yo"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864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14224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yo" sz="3600">
                <a:solidFill>
                  <a:srgbClr val="0070c0"/>
                </a:solidFill>
              </a:rPr>
              <a:t>Jesu ni..</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altLang="ko-KR" lang="yo" sz="3600">
                <a:solidFill>
                  <a:schemeClr val="tx1">
                    <a:lumMod val="65000"/>
                    <a:lumOff val="35000"/>
                  </a:schemeClr>
                </a:solidFill>
              </a:rPr>
              <a:t>Jesu ni oluwa wa, ẹniti o ṣe ayẹwo aye wa ti o san wa ni ibamu.</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yo" sz="4000">
                <a:solidFill>
                  <a:srgbClr val="ff0000"/>
                </a:solidFill>
              </a:rPr>
              <a:t>Oni adanwo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25885" y="6146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195736"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yo" sz="3200">
                <a:solidFill>
                  <a:schemeClr val="tx1">
                    <a:lumMod val="65000"/>
                    <a:lumOff val="35000"/>
                  </a:schemeClr>
                </a:solidFill>
              </a:rPr>
              <a:t>Kí ni ọ̀gá náà fi lé àwọn ìránṣẹ́ rẹ̀ lọ́wọ́ nígbà tó ń rìnrìn àjò lọ sí ibi jíjìnnà?</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yo" sz="2800">
                <a:solidFill>
                  <a:schemeClr val="tx1">
                    <a:lumMod val="65000"/>
                    <a:lumOff val="35000"/>
                  </a:schemeClr>
                </a:solidFill>
              </a:rPr>
              <a:t>① </a:t>
            </a:r>
            <a:r xmlns:a="http://schemas.openxmlformats.org/drawingml/2006/main">
              <a:rPr altLang="ko-KR" lang="yo" sz="2800">
                <a:solidFill>
                  <a:schemeClr val="tx1">
                    <a:lumMod val="65000"/>
                    <a:lumOff val="35000"/>
                  </a:schemeClr>
                </a:solidFill>
              </a:rPr>
              <a:t>ile</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yo" sz="2800">
                <a:solidFill>
                  <a:schemeClr val="tx1">
                    <a:lumMod val="65000"/>
                    <a:lumOff val="35000"/>
                  </a:schemeClr>
                </a:solidFill>
              </a:rPr>
              <a:t>② </a:t>
            </a:r>
            <a:r xmlns:a="http://schemas.openxmlformats.org/drawingml/2006/main">
              <a:rPr altLang="ko-KR" lang="yo" sz="2800">
                <a:solidFill>
                  <a:schemeClr val="tx1">
                    <a:lumMod val="65000"/>
                    <a:lumOff val="35000"/>
                  </a:schemeClr>
                </a:solidFill>
              </a:rPr>
              <a:t>aaye</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yo" sz="2800">
                <a:solidFill>
                  <a:schemeClr val="tx1">
                    <a:lumMod val="65000"/>
                    <a:lumOff val="35000"/>
                  </a:schemeClr>
                </a:solidFill>
              </a:rPr>
              <a:t>③ </a:t>
            </a:r>
            <a:r xmlns:a="http://schemas.openxmlformats.org/drawingml/2006/main">
              <a:rPr altLang="ko-KR" lang="yo" sz="2800">
                <a:solidFill>
                  <a:schemeClr val="tx1">
                    <a:lumMod val="65000"/>
                    <a:lumOff val="35000"/>
                  </a:schemeClr>
                </a:solidFill>
              </a:rPr>
              <a:t>itaja</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5021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yo" sz="2800">
                <a:solidFill>
                  <a:schemeClr val="tx1">
                    <a:lumMod val="65000"/>
                    <a:lumOff val="35000"/>
                  </a:schemeClr>
                </a:solidFill>
              </a:rPr>
              <a:t>④ </a:t>
            </a:r>
            <a:r xmlns:a="http://schemas.openxmlformats.org/drawingml/2006/main">
              <a:rPr altLang="ko-KR" lang="yo" sz="2800">
                <a:solidFill>
                  <a:schemeClr val="tx1">
                    <a:lumMod val="65000"/>
                    <a:lumOff val="35000"/>
                  </a:schemeClr>
                </a:solidFill>
              </a:rPr>
              <a:t>talenti</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5021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yo" sz="2800">
                <a:solidFill>
                  <a:srgbClr val="ff0000"/>
                </a:solidFill>
              </a:rPr>
              <a:t>④ </a:t>
            </a:r>
            <a:r xmlns:a="http://schemas.openxmlformats.org/drawingml/2006/main">
              <a:rPr altLang="ko-KR" lang="yo" sz="2800">
                <a:solidFill>
                  <a:srgbClr val="ff0000"/>
                </a:solidFill>
              </a:rPr>
              <a:t>talenti</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9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yo" sz="4000"/>
              <a:t>Oro Oni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25885" y="78751"/>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00199"/>
            <a:ext cx="983695" cy="648072"/>
          </a:xfrm>
          <a:prstGeom prst="rect">
            <a:avLst/>
          </a:prstGeom>
          <a:noFill/>
        </p:spPr>
      </p:pic>
      <p:sp>
        <p:nvSpPr>
          <p:cNvPr id="23" name="TextBox 22"/>
          <p:cNvSpPr txBox="1"/>
          <p:nvPr/>
        </p:nvSpPr>
        <p:spPr>
          <a:xfrm>
            <a:off x="467543" y="1052736"/>
            <a:ext cx="8208912" cy="2834459"/>
          </a:xfrm>
          <a:prstGeom prst="rect">
            <a:avLst/>
          </a:prstGeom>
          <a:noFill/>
        </p:spPr>
        <p:txBody>
          <a:bodyPr wrap="square">
            <a:spAutoFit/>
          </a:bodyPr>
          <a:lstStyle/>
          <a:p>
            <a:pPr xmlns:a="http://schemas.openxmlformats.org/drawingml/2006/main" lvl="0">
              <a:defRPr/>
            </a:pPr>
            <a:r xmlns:a="http://schemas.openxmlformats.org/drawingml/2006/main">
              <a:rPr altLang="ko-KR" lang="yo" sz="3600"/>
              <a:t>Oluwa rẹ̀ si dahùn wipe, O ṣeun, iwọ ọmọ-ọdọ rere ati olõtọ!</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yo" sz="2800">
                <a:solidFill>
                  <a:schemeClr val="tx1">
                    <a:lumMod val="65000"/>
                    <a:lumOff val="35000"/>
                  </a:schemeClr>
                </a:solidFill>
              </a:rPr>
              <a:t>Matteu</a:t>
            </a:r>
            <a:r xmlns:a="http://schemas.openxmlformats.org/drawingml/2006/main">
              <a:rPr altLang="en-US" lang="yo" sz="2800">
                <a:solidFill>
                  <a:schemeClr val="tx1">
                    <a:lumMod val="65000"/>
                    <a:lumOff val="35000"/>
                  </a:schemeClr>
                </a:solidFill>
              </a:rPr>
              <a:t> </a:t>
            </a:r>
            <a:r xmlns:a="http://schemas.openxmlformats.org/drawingml/2006/main">
              <a:rPr altLang="ko-KR" lang="yo" sz="2800">
                <a:solidFill>
                  <a:schemeClr val="tx1">
                    <a:lumMod val="65000"/>
                    <a:lumOff val="35000"/>
                  </a:schemeClr>
                </a:solidFill>
              </a:rPr>
              <a:t>25:21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theme/theme1.xml><?xml version="1.0" encoding="utf-8"?>
<a:theme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p="http://schemas.openxmlformats.org/presentation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MS PGothic"/>
        <a:font script="Hang" typeface="맑은 고딕"/>
        <a:font script="Hans" typeface="SimSun"/>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MS PGothic"/>
        <a:font script="Hang" typeface="맑은 고딕"/>
        <a:font script="Hans" typeface="SimSu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p="http://schemas.openxmlformats.org/presentationml/2006/main" name="한컴오피스">
  <a:themeElements>
    <a:clrScheme name="한컴오피스">
      <a:dk1>
        <a:sysClr val="windowText" lastClr="000000"/>
      </a:dk1>
      <a:lt1>
        <a:sysClr val="window" lastClr="ffffff"/>
      </a:lt1>
      <a:dk2>
        <a:srgbClr val="1c3d62"/>
      </a:dk2>
      <a:lt2>
        <a:srgbClr val="e3dcc1"/>
      </a:lt2>
      <a:accent1>
        <a:srgbClr val="315f97"/>
      </a:accent1>
      <a:accent2>
        <a:srgbClr val="c75252"/>
      </a:accent2>
      <a:accent3>
        <a:srgbClr val="e9ae2b"/>
      </a:accent3>
      <a:accent4>
        <a:srgbClr val="699b37"/>
      </a:accent4>
      <a:accent5>
        <a:srgbClr val="358791"/>
      </a:accent5>
      <a:accent6>
        <a:srgbClr val="ca56a7"/>
      </a:accent6>
      <a:hlink>
        <a:srgbClr val="0000ff"/>
      </a:hlink>
      <a:folHlink>
        <a:srgbClr val="800080"/>
      </a:folHlink>
    </a:clrScheme>
    <a:fontScheme name="한컴오피스">
      <a:majorFont>
        <a:latin typeface="함초롬돋움"/>
        <a:ea typeface="함초롬돋움"/>
        <a:cs typeface="Times New Roman"/>
      </a:majorFont>
      <a:minorFont>
        <a:latin typeface="함초롬돋움"/>
        <a:ea typeface="함초롬돋움"/>
        <a:cs typeface="Times New Roman"/>
      </a:minorFont>
    </a:fontScheme>
    <a:fmtScheme name="한컴오피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12700" cap="flat" cmpd="sng" algn="ctr">
          <a:solidFill>
            <a:schemeClr val="phClr">
              <a:satMod val="105000"/>
            </a:schemeClr>
          </a:solidFill>
          <a:prstDash val="solid"/>
        </a:ln>
        <a:ln w="1905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75000"/>
              </a:srgbClr>
            </a:outerShdw>
          </a:effectLst>
        </a:effectStyle>
        <a:effectStyle>
          <a:effectLst>
            <a:outerShdw blurRad="38100" dist="25400" dir="5400000" rotWithShape="0">
              <a:srgbClr val="000000">
                <a:alpha val="75000"/>
              </a:srgbClr>
            </a:outerShdw>
          </a:effectLst>
        </a:effectStyle>
        <a:effectStyle>
          <a:effectLst>
            <a:reflection blurRad="12700" stA="26000" endPos="28000" dist="38100" dir="5400000" sy="-100000" rotWithShape="0"/>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ep:Properties xmlns:r="http://schemas.openxmlformats.org/officeDocument/2006/relationships" xmlns:ep="http://schemas.openxmlformats.org/officeDocument/2006/extended-properties" xmlns:vt="http://schemas.openxmlformats.org/officeDocument/2006/docPropsVTypes">
  <ep:Manager/>
  <ep:Company/>
  <ep:Words>10406</ep:Words>
  <ep:PresentationFormat>화면 슬라이드 쇼(4:3)</ep:PresentationFormat>
  <ep:Paragraphs>1072</ep:Paragraphs>
  <ep:Slides>318</ep:Slides>
  <ep:Notes>21</ep:Notes>
  <ep:TotalTime>0</ep:TotalTime>
  <ep:HiddenSlides>0</ep:HiddenSlides>
  <ep:MMClips>0</ep:MMClips>
  <ep:HeadingPairs>
    <vt:vector size="4" baseType="variant">
      <vt:variant>
        <vt:lpstr>테마</vt:lpstr>
      </vt:variant>
      <vt:variant>
        <vt:i4>1</vt:i4>
      </vt:variant>
      <vt:variant>
        <vt:lpstr>슬라이드 제목</vt:lpstr>
      </vt:variant>
      <vt:variant>
        <vt:i4>318</vt:i4>
      </vt:variant>
    </vt:vector>
  </ep:HeadingPairs>
  <ep:TitlesOfParts>
    <vt:vector size="319" baseType="lpstr">
      <vt:lpstr>Office 테마</vt:lpstr>
      <vt:lpstr>PowerPoint 프레젠테이션</vt:lpstr>
      <vt:lpstr>슬라이드 2</vt:lpstr>
      <vt:lpstr>PowerPoint 프레젠테이션</vt:lpstr>
      <vt:lpstr>슬라이드 4</vt:lpstr>
      <vt:lpstr>슬라이드 5</vt:lpstr>
      <vt:lpstr>슬라이드 6</vt:lpstr>
      <vt:lpstr>슬라이드 7</vt:lpstr>
      <vt:lpstr>슬라이드 8</vt:lpstr>
      <vt:lpstr>슬라이드 9</vt:lpstr>
      <vt:lpstr>슬라이드 10</vt:lpstr>
      <vt:lpstr>슬라이드 11</vt:lpstr>
      <vt:lpstr>슬라이드 12</vt:lpstr>
      <vt:lpstr>슬라이드 13</vt:lpstr>
      <vt:lpstr>슬라이드 14</vt:lpstr>
      <vt:lpstr>슬라이드 15</vt:lpstr>
      <vt:lpstr>슬라이드 16</vt:lpstr>
      <vt:lpstr>슬라이드 17</vt:lpstr>
      <vt:lpstr>슬라이드 18</vt:lpstr>
      <vt:lpstr>슬라이드 19</vt:lpstr>
      <vt:lpstr>슬라이드 20</vt:lpstr>
      <vt:lpstr>슬라이드 21</vt:lpstr>
      <vt:lpstr>슬라이드 22</vt:lpstr>
      <vt:lpstr>슬라이드 23</vt:lpstr>
      <vt:lpstr>슬라이드 24</vt:lpstr>
      <vt:lpstr>슬라이드 25</vt:lpstr>
      <vt:lpstr>슬라이드 26</vt:lpstr>
      <vt:lpstr>슬라이드 27</vt:lpstr>
      <vt:lpstr>슬라이드 28</vt:lpstr>
      <vt:lpstr>슬라이드 29</vt:lpstr>
      <vt:lpstr>슬라이드 30</vt:lpstr>
      <vt:lpstr>슬라이드 31</vt:lpstr>
      <vt:lpstr>슬라이드 32</vt:lpstr>
      <vt:lpstr>슬라이드 33</vt:lpstr>
      <vt:lpstr>슬라이드 34</vt:lpstr>
      <vt:lpstr>슬라이드 35</vt:lpstr>
      <vt:lpstr>슬라이드 36</vt:lpstr>
      <vt:lpstr>슬라이드 37</vt:lpstr>
      <vt:lpstr>슬라이드 38</vt:lpstr>
      <vt:lpstr>슬라이드 39</vt:lpstr>
      <vt:lpstr>슬라이드 40</vt:lpstr>
      <vt:lpstr>슬라이드 41</vt:lpstr>
      <vt:lpstr>슬라이드 42</vt:lpstr>
      <vt:lpstr>슬라이드 43</vt:lpstr>
      <vt:lpstr>슬라이드 44</vt:lpstr>
      <vt:lpstr>슬라이드 45</vt:lpstr>
      <vt:lpstr>슬라이드 46</vt:lpstr>
      <vt:lpstr>슬라이드 47</vt:lpstr>
      <vt:lpstr>슬라이드 48</vt:lpstr>
      <vt:lpstr>슬라이드 49</vt:lpstr>
      <vt:lpstr>슬라이드 50</vt:lpstr>
      <vt:lpstr>슬라이드 51</vt:lpstr>
      <vt:lpstr>슬라이드 52</vt:lpstr>
      <vt:lpstr>슬라이드 53</vt:lpstr>
      <vt:lpstr>슬라이드 54</vt:lpstr>
      <vt:lpstr>슬라이드 55</vt:lpstr>
      <vt:lpstr>슬라이드 56</vt:lpstr>
      <vt:lpstr>슬라이드 57</vt:lpstr>
      <vt:lpstr>슬라이드 58</vt:lpstr>
      <vt:lpstr>슬라이드 59</vt:lpstr>
      <vt:lpstr>슬라이드 60</vt:lpstr>
      <vt:lpstr>슬라이드 61</vt:lpstr>
      <vt:lpstr>슬라이드 62</vt:lpstr>
      <vt:lpstr>슬라이드 63</vt:lpstr>
      <vt:lpstr>슬라이드 64</vt:lpstr>
      <vt:lpstr>슬라이드 65</vt:lpstr>
      <vt:lpstr>슬라이드 66</vt:lpstr>
      <vt:lpstr>슬라이드 67</vt:lpstr>
      <vt:lpstr>슬라이드 68</vt:lpstr>
      <vt:lpstr>슬라이드 69</vt:lpstr>
      <vt:lpstr>슬라이드 70</vt:lpstr>
      <vt:lpstr>슬라이드 71</vt:lpstr>
      <vt:lpstr>슬라이드 72</vt:lpstr>
      <vt:lpstr>슬라이드 73</vt:lpstr>
      <vt:lpstr>슬라이드 74</vt:lpstr>
      <vt:lpstr>슬라이드 75</vt:lpstr>
      <vt:lpstr>슬라이드 76</vt:lpstr>
      <vt:lpstr>슬라이드 77</vt:lpstr>
      <vt:lpstr>슬라이드 78</vt:lpstr>
      <vt:lpstr>슬라이드 79</vt:lpstr>
      <vt:lpstr>슬라이드 80</vt:lpstr>
      <vt:lpstr>슬라이드 81</vt:lpstr>
      <vt:lpstr>슬라이드 82</vt:lpstr>
      <vt:lpstr>슬라이드 83</vt:lpstr>
      <vt:lpstr>슬라이드 84</vt:lpstr>
      <vt:lpstr>슬라이드 85</vt:lpstr>
      <vt:lpstr>슬라이드 86</vt:lpstr>
      <vt:lpstr>슬라이드 87</vt:lpstr>
      <vt:lpstr>슬라이드 88</vt:lpstr>
      <vt:lpstr>슬라이드 89</vt:lpstr>
      <vt:lpstr>슬라이드 90</vt:lpstr>
      <vt:lpstr>슬라이드 91</vt:lpstr>
      <vt:lpstr>슬라이드 92</vt:lpstr>
      <vt:lpstr>슬라이드 93</vt:lpstr>
      <vt:lpstr>슬라이드 94</vt:lpstr>
      <vt:lpstr>슬라이드 95</vt:lpstr>
      <vt:lpstr>슬라이드 96</vt:lpstr>
      <vt:lpstr>슬라이드 97</vt:lpstr>
      <vt:lpstr>슬라이드 98</vt:lpstr>
      <vt:lpstr>슬라이드 99</vt:lpstr>
      <vt:lpstr>슬라이드 100</vt:lpstr>
      <vt:lpstr>슬라이드 101</vt:lpstr>
      <vt:lpstr>슬라이드 102</vt:lpstr>
      <vt:lpstr>슬라이드 103</vt:lpstr>
      <vt:lpstr>슬라이드 104</vt:lpstr>
      <vt:lpstr>슬라이드 105</vt:lpstr>
      <vt:lpstr>슬라이드 106</vt:lpstr>
      <vt:lpstr>슬라이드 107</vt:lpstr>
      <vt:lpstr>슬라이드 108</vt:lpstr>
      <vt:lpstr>슬라이드 109</vt:lpstr>
      <vt:lpstr>슬라이드 110</vt:lpstr>
      <vt:lpstr>슬라이드 111</vt:lpstr>
      <vt:lpstr>슬라이드 112</vt:lpstr>
      <vt:lpstr>슬라이드 113</vt:lpstr>
      <vt:lpstr>슬라이드 114</vt:lpstr>
      <vt:lpstr>슬라이드 115</vt:lpstr>
      <vt:lpstr>슬라이드 116</vt:lpstr>
      <vt:lpstr>슬라이드 117</vt:lpstr>
      <vt:lpstr>슬라이드 118</vt:lpstr>
      <vt:lpstr>슬라이드 119</vt:lpstr>
      <vt:lpstr>슬라이드 120</vt:lpstr>
      <vt:lpstr>슬라이드 121</vt:lpstr>
      <vt:lpstr>슬라이드 122</vt:lpstr>
      <vt:lpstr>슬라이드 123</vt:lpstr>
      <vt:lpstr>슬라이드 124</vt:lpstr>
      <vt:lpstr>슬라이드 125</vt:lpstr>
      <vt:lpstr>슬라이드 126</vt:lpstr>
      <vt:lpstr>슬라이드 127</vt:lpstr>
      <vt:lpstr>슬라이드 128</vt:lpstr>
      <vt:lpstr>슬라이드 129</vt:lpstr>
      <vt:lpstr>슬라이드 130</vt:lpstr>
      <vt:lpstr>슬라이드 131</vt:lpstr>
      <vt:lpstr>슬라이드 132</vt:lpstr>
      <vt:lpstr>슬라이드 133</vt:lpstr>
      <vt:lpstr>슬라이드 134</vt:lpstr>
      <vt:lpstr>슬라이드 135</vt:lpstr>
      <vt:lpstr>슬라이드 136</vt:lpstr>
      <vt:lpstr>슬라이드 137</vt:lpstr>
      <vt:lpstr>슬라이드 138</vt:lpstr>
      <vt:lpstr>슬라이드 139</vt:lpstr>
      <vt:lpstr>슬라이드 140</vt:lpstr>
      <vt:lpstr>슬라이드 141</vt:lpstr>
      <vt:lpstr>슬라이드 142</vt:lpstr>
      <vt:lpstr>슬라이드 143</vt:lpstr>
      <vt:lpstr>슬라이드 144</vt:lpstr>
      <vt:lpstr>슬라이드 145</vt:lpstr>
      <vt:lpstr>슬라이드 146</vt:lpstr>
      <vt:lpstr>슬라이드 147</vt:lpstr>
      <vt:lpstr>슬라이드 148</vt:lpstr>
      <vt:lpstr>슬라이드 149</vt:lpstr>
      <vt:lpstr>슬라이드 150</vt:lpstr>
      <vt:lpstr>슬라이드 151</vt:lpstr>
      <vt:lpstr>슬라이드 152</vt:lpstr>
      <vt:lpstr>슬라이드 153</vt:lpstr>
      <vt:lpstr>슬라이드 154</vt:lpstr>
      <vt:lpstr>슬라이드 155</vt:lpstr>
      <vt:lpstr>슬라이드 156</vt:lpstr>
      <vt:lpstr>슬라이드 157</vt:lpstr>
      <vt:lpstr>슬라이드 158</vt:lpstr>
      <vt:lpstr>슬라이드 159</vt:lpstr>
      <vt:lpstr>슬라이드 160</vt:lpstr>
      <vt:lpstr>슬라이드 161</vt:lpstr>
      <vt:lpstr>슬라이드 162</vt:lpstr>
      <vt:lpstr>슬라이드 163</vt:lpstr>
      <vt:lpstr>슬라이드 164</vt:lpstr>
      <vt:lpstr>슬라이드 165</vt:lpstr>
      <vt:lpstr>슬라이드 166</vt:lpstr>
      <vt:lpstr>슬라이드 167</vt:lpstr>
      <vt:lpstr>슬라이드 168</vt:lpstr>
      <vt:lpstr>슬라이드 169</vt:lpstr>
      <vt:lpstr>슬라이드 170</vt:lpstr>
      <vt:lpstr>슬라이드 171</vt:lpstr>
      <vt:lpstr>슬라이드 172</vt:lpstr>
      <vt:lpstr>슬라이드 173</vt:lpstr>
      <vt:lpstr>슬라이드 174</vt:lpstr>
      <vt:lpstr>슬라이드 175</vt:lpstr>
      <vt:lpstr>슬라이드 176</vt:lpstr>
      <vt:lpstr>슬라이드 177</vt:lpstr>
      <vt:lpstr>슬라이드 178</vt:lpstr>
      <vt:lpstr>슬라이드 179</vt:lpstr>
      <vt:lpstr>슬라이드 180</vt:lpstr>
      <vt:lpstr>슬라이드 181</vt:lpstr>
      <vt:lpstr>슬라이드 182</vt:lpstr>
      <vt:lpstr>슬라이드 183</vt:lpstr>
      <vt:lpstr>슬라이드 184</vt:lpstr>
      <vt:lpstr>슬라이드 185</vt:lpstr>
      <vt:lpstr>슬라이드 186</vt:lpstr>
      <vt:lpstr>슬라이드 187</vt:lpstr>
      <vt:lpstr>슬라이드 188</vt:lpstr>
      <vt:lpstr>슬라이드 189</vt:lpstr>
      <vt:lpstr>슬라이드 190</vt:lpstr>
      <vt:lpstr>슬라이드 191</vt:lpstr>
      <vt:lpstr>슬라이드 192</vt:lpstr>
      <vt:lpstr>슬라이드 193</vt:lpstr>
      <vt:lpstr>슬라이드 194</vt:lpstr>
      <vt:lpstr>슬라이드 195</vt:lpstr>
      <vt:lpstr>슬라이드 196</vt:lpstr>
      <vt:lpstr>슬라이드 197</vt:lpstr>
      <vt:lpstr>슬라이드 198</vt:lpstr>
      <vt:lpstr>슬라이드 199</vt:lpstr>
      <vt:lpstr>슬라이드 200</vt:lpstr>
      <vt:lpstr>슬라이드 201</vt:lpstr>
      <vt:lpstr>슬라이드 202</vt:lpstr>
      <vt:lpstr>슬라이드 203</vt:lpstr>
      <vt:lpstr>슬라이드 204</vt:lpstr>
      <vt:lpstr>슬라이드 205</vt:lpstr>
      <vt:lpstr>슬라이드 206</vt:lpstr>
      <vt:lpstr>슬라이드 207</vt:lpstr>
      <vt:lpstr>슬라이드 208</vt:lpstr>
      <vt:lpstr>슬라이드 209</vt:lpstr>
      <vt:lpstr>슬라이드 210</vt:lpstr>
      <vt:lpstr>슬라이드 211</vt:lpstr>
      <vt:lpstr>슬라이드 212</vt:lpstr>
      <vt:lpstr>슬라이드 213</vt:lpstr>
      <vt:lpstr>슬라이드 214</vt:lpstr>
      <vt:lpstr>슬라이드 215</vt:lpstr>
      <vt:lpstr>슬라이드 216</vt:lpstr>
      <vt:lpstr>슬라이드 217</vt:lpstr>
      <vt:lpstr>슬라이드 218</vt:lpstr>
      <vt:lpstr>슬라이드 219</vt:lpstr>
      <vt:lpstr>슬라이드 220</vt:lpstr>
      <vt:lpstr>슬라이드 221</vt:lpstr>
      <vt:lpstr>슬라이드 222</vt:lpstr>
      <vt:lpstr>슬라이드 223</vt:lpstr>
      <vt:lpstr>슬라이드 224</vt:lpstr>
      <vt:lpstr>슬라이드 225</vt:lpstr>
      <vt:lpstr>슬라이드 226</vt:lpstr>
      <vt:lpstr>슬라이드 227</vt:lpstr>
      <vt:lpstr>슬라이드 228</vt:lpstr>
      <vt:lpstr>슬라이드 229</vt:lpstr>
      <vt:lpstr>슬라이드 230</vt:lpstr>
      <vt:lpstr>슬라이드 231</vt:lpstr>
      <vt:lpstr>슬라이드 232</vt:lpstr>
      <vt:lpstr>슬라이드 233</vt:lpstr>
      <vt:lpstr>슬라이드 234</vt:lpstr>
      <vt:lpstr>슬라이드 235</vt:lpstr>
      <vt:lpstr>슬라이드 236</vt:lpstr>
      <vt:lpstr>슬라이드 237</vt:lpstr>
      <vt:lpstr>슬라이드 238</vt:lpstr>
      <vt:lpstr>슬라이드 239</vt:lpstr>
      <vt:lpstr>슬라이드 240</vt:lpstr>
      <vt:lpstr>슬라이드 241</vt:lpstr>
      <vt:lpstr>슬라이드 242</vt:lpstr>
      <vt:lpstr>슬라이드 243</vt:lpstr>
      <vt:lpstr>슬라이드 244</vt:lpstr>
      <vt:lpstr>슬라이드 245</vt:lpstr>
      <vt:lpstr>슬라이드 246</vt:lpstr>
      <vt:lpstr>슬라이드 247</vt:lpstr>
      <vt:lpstr>슬라이드 248</vt:lpstr>
      <vt:lpstr>슬라이드 249</vt:lpstr>
      <vt:lpstr>슬라이드 250</vt:lpstr>
      <vt:lpstr>슬라이드 251</vt:lpstr>
      <vt:lpstr>슬라이드 252</vt:lpstr>
      <vt:lpstr>슬라이드 253</vt:lpstr>
      <vt:lpstr>슬라이드 254</vt:lpstr>
      <vt:lpstr>슬라이드 255</vt:lpstr>
      <vt:lpstr>슬라이드 256</vt:lpstr>
      <vt:lpstr>슬라이드 257</vt:lpstr>
      <vt:lpstr>슬라이드 258</vt:lpstr>
      <vt:lpstr>슬라이드 259</vt:lpstr>
      <vt:lpstr>슬라이드 260</vt:lpstr>
      <vt:lpstr>슬라이드 261</vt:lpstr>
      <vt:lpstr>슬라이드 262</vt:lpstr>
      <vt:lpstr>슬라이드 263</vt:lpstr>
      <vt:lpstr>슬라이드 264</vt:lpstr>
      <vt:lpstr>슬라이드 265</vt:lpstr>
      <vt:lpstr>슬라이드 266</vt:lpstr>
      <vt:lpstr>슬라이드 267</vt:lpstr>
      <vt:lpstr>슬라이드 268</vt:lpstr>
      <vt:lpstr>슬라이드 269</vt:lpstr>
      <vt:lpstr>슬라이드 270</vt:lpstr>
      <vt:lpstr>슬라이드 271</vt:lpstr>
      <vt:lpstr>슬라이드 272</vt:lpstr>
      <vt:lpstr>슬라이드 273</vt:lpstr>
      <vt:lpstr>슬라이드 274</vt:lpstr>
      <vt:lpstr>슬라이드 275</vt:lpstr>
      <vt:lpstr>슬라이드 276</vt:lpstr>
      <vt:lpstr>슬라이드 277</vt:lpstr>
      <vt:lpstr>슬라이드 278</vt:lpstr>
      <vt:lpstr>슬라이드 279</vt:lpstr>
      <vt:lpstr>슬라이드 280</vt:lpstr>
      <vt:lpstr>슬라이드 281</vt:lpstr>
      <vt:lpstr>슬라이드 282</vt:lpstr>
      <vt:lpstr>슬라이드 283</vt:lpstr>
      <vt:lpstr>슬라이드 284</vt:lpstr>
      <vt:lpstr>슬라이드 285</vt:lpstr>
      <vt:lpstr>슬라이드 286</vt:lpstr>
      <vt:lpstr>슬라이드 287</vt:lpstr>
      <vt:lpstr>슬라이드 288</vt:lpstr>
      <vt:lpstr>슬라이드 289</vt:lpstr>
      <vt:lpstr>슬라이드 290</vt:lpstr>
      <vt:lpstr>슬라이드 291</vt:lpstr>
      <vt:lpstr>슬라이드 292</vt:lpstr>
      <vt:lpstr>슬라이드 293</vt:lpstr>
      <vt:lpstr>슬라이드 294</vt:lpstr>
      <vt:lpstr>슬라이드 295</vt:lpstr>
      <vt:lpstr>슬라이드 296</vt:lpstr>
      <vt:lpstr>슬라이드 297</vt:lpstr>
      <vt:lpstr>슬라이드 298</vt:lpstr>
      <vt:lpstr>슬라이드 299</vt:lpstr>
      <vt:lpstr>슬라이드 300</vt:lpstr>
      <vt:lpstr>슬라이드 301</vt:lpstr>
      <vt:lpstr>슬라이드 302</vt:lpstr>
      <vt:lpstr>슬라이드 303</vt:lpstr>
      <vt:lpstr>슬라이드 304</vt:lpstr>
      <vt:lpstr>슬라이드 305</vt:lpstr>
      <vt:lpstr>슬라이드 306</vt:lpstr>
      <vt:lpstr>슬라이드 307</vt:lpstr>
      <vt:lpstr>슬라이드 308</vt:lpstr>
      <vt:lpstr>슬라이드 309</vt:lpstr>
      <vt:lpstr>슬라이드 310</vt:lpstr>
      <vt:lpstr>슬라이드 311</vt:lpstr>
      <vt:lpstr>슬라이드 312</vt:lpstr>
      <vt:lpstr>슬라이드 313</vt:lpstr>
      <vt:lpstr>슬라이드 314</vt:lpstr>
      <vt:lpstr>슬라이드 315</vt:lpstr>
      <vt:lpstr>슬라이드 316</vt:lpstr>
      <vt:lpstr>슬라이드 317</vt:lpstr>
      <vt:lpstr>슬라이드 318</vt:lpstr>
    </vt:vector>
  </ep:TitlesOfParts>
  <ep:HyperlinkBase/>
  <ep:Application>Show</ep:Application>
  <ep:AppVersion>12.0000</ep:AppVersion>
</ep:Properties>
</file>

<file path=docProps/core.xml><?xml version="1.0" encoding="utf-8"?>
<cp:coreProperties xmlns:r="http://schemas.openxmlformats.org/officeDocument/2006/relationships" xmlns:cp="http://schemas.openxmlformats.org/package/2006/metadata/core-properties" xmlns:dc="http://purl.org/dc/elements/1.1/" xmlns:dcterms="http://purl.org/dc/terms/" xmlns:dcmitype="http://purl.org/dc/dcmitype/" xmlns:xsi="http://www.w3.org/2001/XMLSchema-instance">
  <dcterms:created xsi:type="dcterms:W3CDTF">2014-11-24T05:13:47.000</dcterms:created>
  <dc:creator>leo</dc:creator>
  <cp:lastModifiedBy>LG</cp:lastModifiedBy>
  <dcterms:modified xsi:type="dcterms:W3CDTF">2023-10-28T06:02:50.655</dcterms:modified>
  <cp:revision>182</cp:revision>
  <dc:title>PowerPoint 프레젠테이션</dc:title>
  <cp:version>1000.0000.01</cp:version>
</cp:coreProperties>
</file>